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76" r:id="rId4"/>
    <p:sldId id="277" r:id="rId5"/>
    <p:sldId id="278" r:id="rId6"/>
    <p:sldId id="279" r:id="rId7"/>
    <p:sldId id="280" r:id="rId8"/>
    <p:sldId id="263" r:id="rId9"/>
    <p:sldId id="282" r:id="rId10"/>
    <p:sldId id="283" r:id="rId11"/>
    <p:sldId id="266" r:id="rId12"/>
    <p:sldId id="285" r:id="rId13"/>
    <p:sldId id="284" r:id="rId14"/>
    <p:sldId id="286" r:id="rId15"/>
    <p:sldId id="287" r:id="rId16"/>
    <p:sldId id="288" r:id="rId17"/>
    <p:sldId id="289" r:id="rId18"/>
    <p:sldId id="290" r:id="rId19"/>
    <p:sldId id="291" r:id="rId20"/>
    <p:sldId id="292" r:id="rId21"/>
  </p:sldIdLst>
  <p:sldSz cx="9144000" cy="5148263"/>
  <p:notesSz cx="6858000" cy="9144000"/>
  <p:defaultTextStyle>
    <a:defPPr>
      <a:defRPr lang="it-IT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DE0F"/>
    <a:srgbClr val="41FA10"/>
    <a:srgbClr val="85C530"/>
    <a:srgbClr val="22527B"/>
    <a:srgbClr val="EFDA05"/>
    <a:srgbClr val="FFCE1A"/>
    <a:srgbClr val="E2C031"/>
    <a:srgbClr val="E600CA"/>
    <a:srgbClr val="17B6C9"/>
    <a:srgbClr val="83E4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112" d="100"/>
          <a:sy n="112" d="100"/>
        </p:scale>
        <p:origin x="-1384" y="-688"/>
      </p:cViewPr>
      <p:guideLst>
        <p:guide orient="horz" pos="1622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printerSettings" Target="printerSettings/printerSettings1.bin"/><Relationship Id="rId23" Type="http://schemas.openxmlformats.org/officeDocument/2006/relationships/presProps" Target="presProps.xml"/><Relationship Id="rId24" Type="http://schemas.openxmlformats.org/officeDocument/2006/relationships/viewProps" Target="viewProps.xml"/><Relationship Id="rId25" Type="http://schemas.openxmlformats.org/officeDocument/2006/relationships/theme" Target="theme/theme1.xml"/><Relationship Id="rId26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1599299"/>
            <a:ext cx="7772400" cy="1103540"/>
          </a:xfrm>
        </p:spPr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2917349"/>
            <a:ext cx="6400800" cy="131566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54819-2BBF-1A4E-BF85-0DBCF9E5BDD3}" type="datetimeFigureOut">
              <a:rPr lang="it-IT" smtClean="0"/>
              <a:t>2/5/15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5E31C-B442-1F47-A301-B4FA05413FB4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665186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54819-2BBF-1A4E-BF85-0DBCF9E5BDD3}" type="datetimeFigureOut">
              <a:rPr lang="it-IT" smtClean="0"/>
              <a:t>2/5/15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5E31C-B442-1F47-A301-B4FA05413FB4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365757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06169"/>
            <a:ext cx="2057400" cy="4392708"/>
          </a:xfrm>
        </p:spPr>
        <p:txBody>
          <a:bodyPr vert="eaVert"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06169"/>
            <a:ext cx="6019800" cy="4392708"/>
          </a:xfrm>
        </p:spPr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54819-2BBF-1A4E-BF85-0DBCF9E5BDD3}" type="datetimeFigureOut">
              <a:rPr lang="it-IT" smtClean="0"/>
              <a:t>2/5/15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5E31C-B442-1F47-A301-B4FA05413FB4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881038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54819-2BBF-1A4E-BF85-0DBCF9E5BDD3}" type="datetimeFigureOut">
              <a:rPr lang="it-IT" smtClean="0"/>
              <a:t>2/5/15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5E31C-B442-1F47-A301-B4FA05413FB4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86423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3308236"/>
            <a:ext cx="7772400" cy="102250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182054"/>
            <a:ext cx="7772400" cy="1126182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54819-2BBF-1A4E-BF85-0DBCF9E5BDD3}" type="datetimeFigureOut">
              <a:rPr lang="it-IT" smtClean="0"/>
              <a:t>2/5/15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5E31C-B442-1F47-A301-B4FA05413FB4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065843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201262"/>
            <a:ext cx="4038600" cy="33976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201262"/>
            <a:ext cx="4038600" cy="33976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54819-2BBF-1A4E-BF85-0DBCF9E5BDD3}" type="datetimeFigureOut">
              <a:rPr lang="it-IT" smtClean="0"/>
              <a:t>2/5/15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5E31C-B442-1F47-A301-B4FA05413FB4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856225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152401"/>
            <a:ext cx="4040188" cy="48026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1632667"/>
            <a:ext cx="4040188" cy="296621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6" y="1152401"/>
            <a:ext cx="4041775" cy="48026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6" y="1632667"/>
            <a:ext cx="4041775" cy="296621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54819-2BBF-1A4E-BF85-0DBCF9E5BDD3}" type="datetimeFigureOut">
              <a:rPr lang="it-IT" smtClean="0"/>
              <a:t>2/5/15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5E31C-B442-1F47-A301-B4FA05413FB4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621330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54819-2BBF-1A4E-BF85-0DBCF9E5BDD3}" type="datetimeFigureOut">
              <a:rPr lang="it-IT" smtClean="0"/>
              <a:t>2/5/15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5E31C-B442-1F47-A301-B4FA05413FB4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07544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54819-2BBF-1A4E-BF85-0DBCF9E5BDD3}" type="datetimeFigureOut">
              <a:rPr lang="it-IT" smtClean="0"/>
              <a:t>2/5/15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5E31C-B442-1F47-A301-B4FA05413FB4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927192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1" y="204977"/>
            <a:ext cx="3008313" cy="87234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04977"/>
            <a:ext cx="5111750" cy="43939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1" y="1077322"/>
            <a:ext cx="3008313" cy="352155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54819-2BBF-1A4E-BF85-0DBCF9E5BDD3}" type="datetimeFigureOut">
              <a:rPr lang="it-IT" smtClean="0"/>
              <a:t>2/5/15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5E31C-B442-1F47-A301-B4FA05413FB4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94856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3603784"/>
            <a:ext cx="5486400" cy="42544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460007"/>
            <a:ext cx="5486400" cy="3088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4029231"/>
            <a:ext cx="5486400" cy="60420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54819-2BBF-1A4E-BF85-0DBCF9E5BDD3}" type="datetimeFigureOut">
              <a:rPr lang="it-IT" smtClean="0"/>
              <a:t>2/5/15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5E31C-B442-1F47-A301-B4FA05413FB4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401801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06169"/>
            <a:ext cx="8229600" cy="8580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201262"/>
            <a:ext cx="8229600" cy="33976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4771678"/>
            <a:ext cx="2133600" cy="2740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354819-2BBF-1A4E-BF85-0DBCF9E5BDD3}" type="datetimeFigureOut">
              <a:rPr lang="it-IT" smtClean="0"/>
              <a:t>2/5/15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4771678"/>
            <a:ext cx="2895600" cy="2740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4771678"/>
            <a:ext cx="2133600" cy="2740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85E31C-B442-1F47-A301-B4FA05413FB4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659788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Relationship Id="rId3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jpg"/><Relationship Id="rId3" Type="http://schemas.openxmlformats.org/officeDocument/2006/relationships/image" Target="../media/image16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3" Type="http://schemas.openxmlformats.org/officeDocument/2006/relationships/image" Target="../media/image18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9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0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cover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933825" cy="5143500"/>
          </a:xfrm>
          <a:prstGeom prst="rect">
            <a:avLst/>
          </a:prstGeom>
        </p:spPr>
      </p:pic>
      <p:sp>
        <p:nvSpPr>
          <p:cNvPr id="3" name="CasellaDiTesto 2"/>
          <p:cNvSpPr txBox="1"/>
          <p:nvPr/>
        </p:nvSpPr>
        <p:spPr>
          <a:xfrm>
            <a:off x="4405924" y="19538"/>
            <a:ext cx="2432538" cy="1554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9500" dirty="0" smtClean="0">
                <a:solidFill>
                  <a:srgbClr val="E73F28"/>
                </a:solidFill>
                <a:latin typeface="Roboto Slab Light"/>
                <a:cs typeface="Roboto Slab Light"/>
              </a:rPr>
              <a:t>2</a:t>
            </a:r>
            <a:r>
              <a:rPr lang="it-IT" sz="9500" dirty="0" smtClean="0">
                <a:solidFill>
                  <a:srgbClr val="17BAD7"/>
                </a:solidFill>
                <a:latin typeface="Roboto Slab Light"/>
                <a:cs typeface="Roboto Slab Light"/>
              </a:rPr>
              <a:t>1</a:t>
            </a:r>
            <a:endParaRPr lang="it-IT" sz="9500" dirty="0">
              <a:solidFill>
                <a:srgbClr val="17BAD7"/>
              </a:solidFill>
              <a:latin typeface="Roboto Slab Light"/>
              <a:cs typeface="Roboto Slab Light"/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4453142" y="1284821"/>
            <a:ext cx="148818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rgbClr val="24A5CA"/>
                </a:solidFill>
                <a:latin typeface="Roboto Slab Light"/>
                <a:cs typeface="Roboto Slab Light"/>
              </a:rPr>
              <a:t>M</a:t>
            </a:r>
            <a:r>
              <a:rPr lang="it-IT" sz="2400" dirty="0" smtClean="0">
                <a:solidFill>
                  <a:srgbClr val="FFD912"/>
                </a:solidFill>
                <a:latin typeface="Roboto Slab Light"/>
                <a:cs typeface="Roboto Slab Light"/>
              </a:rPr>
              <a:t>A</a:t>
            </a:r>
            <a:r>
              <a:rPr lang="it-IT" sz="2400" dirty="0" smtClean="0">
                <a:solidFill>
                  <a:srgbClr val="E73F28"/>
                </a:solidFill>
                <a:latin typeface="Roboto Slab Light"/>
                <a:cs typeface="Roboto Slab Light"/>
              </a:rPr>
              <a:t>RCH</a:t>
            </a:r>
            <a:endParaRPr lang="it-IT" sz="2400" dirty="0">
              <a:solidFill>
                <a:schemeClr val="accent4">
                  <a:lumMod val="75000"/>
                </a:schemeClr>
              </a:solidFill>
              <a:latin typeface="Roboto Slab Light"/>
              <a:cs typeface="Roboto Slab Light"/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4426499" y="2152637"/>
            <a:ext cx="4029107" cy="23185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it-IT" sz="4000" b="1" dirty="0" smtClean="0">
                <a:solidFill>
                  <a:srgbClr val="E73F28"/>
                </a:solidFill>
                <a:latin typeface="Roboto Slab Bold"/>
                <a:cs typeface="Roboto Slab Bold"/>
              </a:rPr>
              <a:t>THE</a:t>
            </a:r>
          </a:p>
          <a:p>
            <a:pPr>
              <a:lnSpc>
                <a:spcPct val="90000"/>
              </a:lnSpc>
            </a:pPr>
            <a:r>
              <a:rPr lang="it-IT" sz="4000" b="1" dirty="0" smtClean="0">
                <a:solidFill>
                  <a:srgbClr val="805282"/>
                </a:solidFill>
                <a:latin typeface="Roboto Slab Bold"/>
                <a:cs typeface="Roboto Slab Bold"/>
              </a:rPr>
              <a:t>WORLD DAY</a:t>
            </a:r>
          </a:p>
          <a:p>
            <a:pPr>
              <a:lnSpc>
                <a:spcPct val="90000"/>
              </a:lnSpc>
            </a:pPr>
            <a:r>
              <a:rPr lang="it-IT" sz="4000" b="1" dirty="0" smtClean="0">
                <a:solidFill>
                  <a:srgbClr val="15A7C0"/>
                </a:solidFill>
                <a:latin typeface="Roboto Slab Bold"/>
                <a:cs typeface="Roboto Slab Bold"/>
              </a:rPr>
              <a:t>FOR INNER</a:t>
            </a:r>
          </a:p>
          <a:p>
            <a:pPr>
              <a:lnSpc>
                <a:spcPct val="90000"/>
              </a:lnSpc>
            </a:pPr>
            <a:r>
              <a:rPr lang="it-IT" sz="4000" b="1" dirty="0" smtClean="0">
                <a:solidFill>
                  <a:srgbClr val="B3D24B"/>
                </a:solidFill>
                <a:latin typeface="Roboto Slab Bold"/>
                <a:cs typeface="Roboto Slab Bold"/>
              </a:rPr>
              <a:t>PEACE</a:t>
            </a:r>
            <a:endParaRPr lang="it-IT" sz="4000" b="1" dirty="0">
              <a:solidFill>
                <a:srgbClr val="B3D24B"/>
              </a:solidFill>
              <a:latin typeface="Roboto Slab Bold"/>
              <a:cs typeface="Roboto Slab Bold"/>
            </a:endParaRPr>
          </a:p>
        </p:txBody>
      </p:sp>
      <p:pic>
        <p:nvPicPr>
          <p:cNvPr id="7" name="Immagine 6" descr="spiral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750" y="-7108"/>
            <a:ext cx="1619250" cy="225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29928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/>
          <p:cNvSpPr/>
          <p:nvPr/>
        </p:nvSpPr>
        <p:spPr>
          <a:xfrm>
            <a:off x="3687700" y="0"/>
            <a:ext cx="5461300" cy="5148263"/>
          </a:xfrm>
          <a:prstGeom prst="rect">
            <a:avLst/>
          </a:prstGeom>
          <a:solidFill>
            <a:srgbClr val="C070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rgbClr val="E37421"/>
              </a:solidFill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4758747" y="760516"/>
            <a:ext cx="388898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it-IT" sz="12000" dirty="0" smtClean="0">
                <a:solidFill>
                  <a:schemeClr val="bg1"/>
                </a:solidFill>
                <a:latin typeface="Arial"/>
                <a:cs typeface="Arial"/>
              </a:rPr>
              <a:t>“</a:t>
            </a:r>
            <a:endParaRPr lang="it-IT" sz="120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4802299" y="1589888"/>
            <a:ext cx="4165145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dirty="0">
                <a:solidFill>
                  <a:schemeClr val="bg1"/>
                </a:solidFill>
                <a:latin typeface="Roboto Slab Regular"/>
                <a:cs typeface="Roboto Slab Regular"/>
              </a:rPr>
              <a:t>It's only through meditation that you </a:t>
            </a:r>
            <a:endParaRPr lang="en-US" sz="2500" dirty="0" smtClean="0">
              <a:solidFill>
                <a:schemeClr val="bg1"/>
              </a:solidFill>
              <a:latin typeface="Roboto Slab Regular"/>
              <a:cs typeface="Roboto Slab Regular"/>
            </a:endParaRPr>
          </a:p>
          <a:p>
            <a:r>
              <a:rPr lang="en-US" sz="2500" dirty="0" smtClean="0">
                <a:solidFill>
                  <a:schemeClr val="bg1"/>
                </a:solidFill>
                <a:latin typeface="Roboto Slab Regular"/>
                <a:cs typeface="Roboto Slab Regular"/>
              </a:rPr>
              <a:t>can </a:t>
            </a:r>
            <a:r>
              <a:rPr lang="en-US" sz="2500" dirty="0">
                <a:solidFill>
                  <a:schemeClr val="bg1"/>
                </a:solidFill>
                <a:latin typeface="Roboto Slab Regular"/>
                <a:cs typeface="Roboto Slab Regular"/>
              </a:rPr>
              <a:t>know yourself </a:t>
            </a:r>
            <a:endParaRPr lang="it-IT" sz="2500" dirty="0">
              <a:solidFill>
                <a:schemeClr val="bg1"/>
              </a:solidFill>
              <a:latin typeface="Roboto Slab Regular"/>
              <a:cs typeface="Roboto Slab Regular"/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4839246" y="3757625"/>
            <a:ext cx="380848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100" b="1" dirty="0" err="1" smtClean="0">
                <a:solidFill>
                  <a:srgbClr val="800000"/>
                </a:solidFill>
                <a:latin typeface="Roboto Slab Regular"/>
                <a:cs typeface="Roboto Slab Regular"/>
              </a:rPr>
              <a:t>Shri</a:t>
            </a:r>
            <a:r>
              <a:rPr lang="it-IT" sz="2100" b="1" dirty="0" smtClean="0">
                <a:solidFill>
                  <a:srgbClr val="800000"/>
                </a:solidFill>
                <a:latin typeface="Roboto Slab Regular"/>
                <a:cs typeface="Roboto Slab Regular"/>
              </a:rPr>
              <a:t> </a:t>
            </a:r>
            <a:r>
              <a:rPr lang="it-IT" sz="2100" b="1" dirty="0" err="1" smtClean="0">
                <a:solidFill>
                  <a:srgbClr val="800000"/>
                </a:solidFill>
                <a:latin typeface="Roboto Slab Regular"/>
                <a:cs typeface="Roboto Slab Regular"/>
              </a:rPr>
              <a:t>Mataji</a:t>
            </a:r>
            <a:r>
              <a:rPr lang="it-IT" sz="2100" b="1" dirty="0" smtClean="0">
                <a:solidFill>
                  <a:srgbClr val="800000"/>
                </a:solidFill>
                <a:latin typeface="Roboto Slab Regular"/>
                <a:cs typeface="Roboto Slab Regular"/>
              </a:rPr>
              <a:t> </a:t>
            </a:r>
            <a:r>
              <a:rPr lang="it-IT" sz="2100" b="1" dirty="0" err="1" smtClean="0">
                <a:solidFill>
                  <a:srgbClr val="800000"/>
                </a:solidFill>
                <a:latin typeface="Roboto Slab Regular"/>
                <a:cs typeface="Roboto Slab Regular"/>
              </a:rPr>
              <a:t>Nirmala</a:t>
            </a:r>
            <a:r>
              <a:rPr lang="it-IT" sz="2100" b="1" dirty="0" smtClean="0">
                <a:solidFill>
                  <a:srgbClr val="800000"/>
                </a:solidFill>
                <a:latin typeface="Roboto Slab Regular"/>
                <a:cs typeface="Roboto Slab Regular"/>
              </a:rPr>
              <a:t> Devi</a:t>
            </a:r>
            <a:endParaRPr lang="it-IT" sz="2100" b="1" dirty="0">
              <a:solidFill>
                <a:srgbClr val="800000"/>
              </a:solidFill>
              <a:latin typeface="Roboto Slab Regular"/>
              <a:cs typeface="Roboto Slab Regular"/>
            </a:endParaRP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881" y="-41491"/>
            <a:ext cx="4146328" cy="5194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65838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slide0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Rettangolo 2"/>
          <p:cNvSpPr/>
          <p:nvPr/>
        </p:nvSpPr>
        <p:spPr>
          <a:xfrm>
            <a:off x="2367280" y="1188647"/>
            <a:ext cx="4592320" cy="238745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Triangolo rettangolo 4"/>
          <p:cNvSpPr/>
          <p:nvPr/>
        </p:nvSpPr>
        <p:spPr>
          <a:xfrm rot="5400000">
            <a:off x="3840480" y="3565940"/>
            <a:ext cx="406375" cy="406375"/>
          </a:xfrm>
          <a:prstGeom prst="rtTriangl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CasellaDiTesto 5"/>
          <p:cNvSpPr txBox="1"/>
          <p:nvPr/>
        </p:nvSpPr>
        <p:spPr>
          <a:xfrm>
            <a:off x="2387600" y="1461678"/>
            <a:ext cx="4552951" cy="16299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it-IT" sz="5500" dirty="0" err="1" smtClean="0">
                <a:solidFill>
                  <a:srgbClr val="41DCEC"/>
                </a:solidFill>
                <a:latin typeface="Roboto Slab Regular"/>
                <a:cs typeface="Roboto Slab Regular"/>
              </a:rPr>
              <a:t>Student</a:t>
            </a:r>
            <a:endParaRPr lang="it-IT" sz="5500" dirty="0" smtClean="0">
              <a:solidFill>
                <a:srgbClr val="41DCEC"/>
              </a:solidFill>
              <a:latin typeface="Roboto Slab Regular"/>
              <a:cs typeface="Roboto Slab Regular"/>
            </a:endParaRPr>
          </a:p>
          <a:p>
            <a:pPr algn="ctr">
              <a:lnSpc>
                <a:spcPct val="90000"/>
              </a:lnSpc>
            </a:pPr>
            <a:r>
              <a:rPr lang="it-IT" sz="5500" dirty="0" smtClean="0">
                <a:solidFill>
                  <a:schemeClr val="bg1"/>
                </a:solidFill>
                <a:latin typeface="Roboto Slab Regular"/>
                <a:cs typeface="Roboto Slab Regular"/>
              </a:rPr>
              <a:t> </a:t>
            </a:r>
            <a:r>
              <a:rPr lang="it-IT" sz="5500" dirty="0" err="1" smtClean="0">
                <a:solidFill>
                  <a:srgbClr val="DD00A8"/>
                </a:solidFill>
                <a:latin typeface="Roboto Slab Regular"/>
                <a:cs typeface="Roboto Slab Regular"/>
              </a:rPr>
              <a:t>comments</a:t>
            </a:r>
            <a:endParaRPr lang="it-IT" sz="5500" dirty="0">
              <a:solidFill>
                <a:srgbClr val="DD00A8"/>
              </a:solidFill>
              <a:latin typeface="Roboto Slab Regular"/>
              <a:cs typeface="Roboto Slab Regular"/>
            </a:endParaRPr>
          </a:p>
        </p:txBody>
      </p:sp>
    </p:spTree>
    <p:extLst>
      <p:ext uri="{BB962C8B-B14F-4D97-AF65-F5344CB8AC3E}">
        <p14:creationId xmlns:p14="http://schemas.microsoft.com/office/powerpoint/2010/main" val="13268772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/>
          <p:cNvSpPr/>
          <p:nvPr/>
        </p:nvSpPr>
        <p:spPr>
          <a:xfrm>
            <a:off x="3687700" y="-21173"/>
            <a:ext cx="5461300" cy="5169436"/>
          </a:xfrm>
          <a:prstGeom prst="rect">
            <a:avLst/>
          </a:prstGeom>
          <a:solidFill>
            <a:srgbClr val="83E42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rgbClr val="E37421"/>
              </a:solidFill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4715027" y="801152"/>
            <a:ext cx="3888985" cy="17594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it-IT" sz="13000" dirty="0" smtClean="0">
                <a:solidFill>
                  <a:srgbClr val="E600CA"/>
                </a:solidFill>
                <a:latin typeface="Arial"/>
                <a:cs typeface="Arial"/>
              </a:rPr>
              <a:t>“</a:t>
            </a:r>
            <a:endParaRPr lang="it-IT" sz="13000" dirty="0">
              <a:solidFill>
                <a:srgbClr val="E600CA"/>
              </a:solidFill>
              <a:latin typeface="Arial"/>
              <a:cs typeface="Arial"/>
            </a:endParaRP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6" y="-7818"/>
            <a:ext cx="3723036" cy="5168224"/>
          </a:xfrm>
          <a:prstGeom prst="rect">
            <a:avLst/>
          </a:prstGeom>
        </p:spPr>
      </p:pic>
      <p:sp>
        <p:nvSpPr>
          <p:cNvPr id="10" name="CasellaDiTesto 9"/>
          <p:cNvSpPr txBox="1"/>
          <p:nvPr/>
        </p:nvSpPr>
        <p:spPr>
          <a:xfrm>
            <a:off x="4726367" y="1655169"/>
            <a:ext cx="416514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rgbClr val="E600CA"/>
                </a:solidFill>
                <a:latin typeface="Roboto Slab Regular"/>
                <a:cs typeface="Roboto Slab Regular"/>
              </a:rPr>
              <a:t>I </a:t>
            </a:r>
            <a:r>
              <a:rPr lang="it-IT" sz="2400" dirty="0" err="1" smtClean="0">
                <a:solidFill>
                  <a:srgbClr val="E600CA"/>
                </a:solidFill>
                <a:latin typeface="Roboto Slab Regular"/>
                <a:cs typeface="Roboto Slab Regular"/>
              </a:rPr>
              <a:t>felt</a:t>
            </a:r>
            <a:r>
              <a:rPr lang="it-IT" sz="2400" dirty="0" smtClean="0">
                <a:solidFill>
                  <a:srgbClr val="E600CA"/>
                </a:solidFill>
                <a:latin typeface="Roboto Slab Regular"/>
                <a:cs typeface="Roboto Slab Regular"/>
              </a:rPr>
              <a:t> free, light and happy,</a:t>
            </a:r>
          </a:p>
          <a:p>
            <a:r>
              <a:rPr lang="it-IT" sz="2400" dirty="0" smtClean="0">
                <a:solidFill>
                  <a:srgbClr val="E600CA"/>
                </a:solidFill>
                <a:latin typeface="Roboto Slab Regular"/>
                <a:cs typeface="Roboto Slab Regular"/>
              </a:rPr>
              <a:t>Like a </a:t>
            </a:r>
            <a:r>
              <a:rPr lang="it-IT" sz="2400" dirty="0" err="1" smtClean="0">
                <a:solidFill>
                  <a:srgbClr val="E600CA"/>
                </a:solidFill>
                <a:latin typeface="Roboto Slab Regular"/>
                <a:cs typeface="Roboto Slab Regular"/>
              </a:rPr>
              <a:t>kite</a:t>
            </a:r>
            <a:r>
              <a:rPr lang="it-IT" sz="2400" dirty="0" smtClean="0">
                <a:solidFill>
                  <a:srgbClr val="E600CA"/>
                </a:solidFill>
                <a:latin typeface="Roboto Slab Regular"/>
                <a:cs typeface="Roboto Slab Regular"/>
              </a:rPr>
              <a:t> in the </a:t>
            </a:r>
            <a:r>
              <a:rPr lang="it-IT" sz="2400" dirty="0" err="1" smtClean="0">
                <a:solidFill>
                  <a:srgbClr val="E600CA"/>
                </a:solidFill>
                <a:latin typeface="Roboto Slab Regular"/>
                <a:cs typeface="Roboto Slab Regular"/>
              </a:rPr>
              <a:t>sky</a:t>
            </a:r>
            <a:r>
              <a:rPr lang="it-IT" sz="2400" dirty="0" smtClean="0">
                <a:solidFill>
                  <a:srgbClr val="E600CA"/>
                </a:solidFill>
                <a:latin typeface="Roboto Slab Regular"/>
                <a:cs typeface="Roboto Slab Regular"/>
              </a:rPr>
              <a:t>.</a:t>
            </a:r>
          </a:p>
          <a:p>
            <a:r>
              <a:rPr lang="it-IT" sz="2400" dirty="0" smtClean="0">
                <a:solidFill>
                  <a:srgbClr val="E600CA"/>
                </a:solidFill>
                <a:latin typeface="Roboto Slab Regular"/>
                <a:cs typeface="Roboto Slab Regular"/>
              </a:rPr>
              <a:t>I </a:t>
            </a:r>
            <a:r>
              <a:rPr lang="it-IT" sz="2400" dirty="0" err="1" smtClean="0">
                <a:solidFill>
                  <a:srgbClr val="E600CA"/>
                </a:solidFill>
                <a:latin typeface="Roboto Slab Regular"/>
                <a:cs typeface="Roboto Slab Regular"/>
              </a:rPr>
              <a:t>hope</a:t>
            </a:r>
            <a:r>
              <a:rPr lang="it-IT" sz="2400" dirty="0" smtClean="0">
                <a:solidFill>
                  <a:srgbClr val="E600CA"/>
                </a:solidFill>
                <a:latin typeface="Roboto Slab Regular"/>
                <a:cs typeface="Roboto Slab Regular"/>
              </a:rPr>
              <a:t> </a:t>
            </a:r>
            <a:r>
              <a:rPr lang="it-IT" sz="2400" dirty="0" err="1" smtClean="0">
                <a:solidFill>
                  <a:srgbClr val="E600CA"/>
                </a:solidFill>
                <a:latin typeface="Roboto Slab Regular"/>
                <a:cs typeface="Roboto Slab Regular"/>
              </a:rPr>
              <a:t>you</a:t>
            </a:r>
            <a:r>
              <a:rPr lang="it-IT" sz="2400" dirty="0" smtClean="0">
                <a:solidFill>
                  <a:srgbClr val="E600CA"/>
                </a:solidFill>
                <a:latin typeface="Roboto Slab Regular"/>
                <a:cs typeface="Roboto Slab Regular"/>
              </a:rPr>
              <a:t> come back </a:t>
            </a:r>
            <a:r>
              <a:rPr lang="it-IT" sz="2400" dirty="0" err="1" smtClean="0">
                <a:solidFill>
                  <a:srgbClr val="E600CA"/>
                </a:solidFill>
                <a:latin typeface="Roboto Slab Regular"/>
                <a:cs typeface="Roboto Slab Regular"/>
              </a:rPr>
              <a:t>next</a:t>
            </a:r>
            <a:r>
              <a:rPr lang="it-IT" sz="2400" dirty="0" smtClean="0">
                <a:solidFill>
                  <a:srgbClr val="E600CA"/>
                </a:solidFill>
                <a:latin typeface="Roboto Slab Regular"/>
                <a:cs typeface="Roboto Slab Regular"/>
              </a:rPr>
              <a:t> </a:t>
            </a:r>
            <a:r>
              <a:rPr lang="it-IT" sz="2400" dirty="0" err="1" smtClean="0">
                <a:solidFill>
                  <a:srgbClr val="E600CA"/>
                </a:solidFill>
                <a:latin typeface="Roboto Slab Regular"/>
                <a:cs typeface="Roboto Slab Regular"/>
              </a:rPr>
              <a:t>year</a:t>
            </a:r>
            <a:r>
              <a:rPr lang="it-IT" sz="2400" dirty="0" smtClean="0">
                <a:solidFill>
                  <a:srgbClr val="E600CA"/>
                </a:solidFill>
                <a:latin typeface="Roboto Slab Regular"/>
                <a:cs typeface="Roboto Slab Regular"/>
              </a:rPr>
              <a:t>. </a:t>
            </a:r>
            <a:r>
              <a:rPr lang="it-IT" sz="2400" dirty="0" err="1" smtClean="0">
                <a:solidFill>
                  <a:srgbClr val="E600CA"/>
                </a:solidFill>
                <a:latin typeface="Roboto Slab Regular"/>
                <a:cs typeface="Roboto Slab Regular"/>
              </a:rPr>
              <a:t>Kisses</a:t>
            </a:r>
            <a:r>
              <a:rPr lang="it-IT" sz="2400" dirty="0" smtClean="0">
                <a:solidFill>
                  <a:srgbClr val="E600CA"/>
                </a:solidFill>
                <a:latin typeface="Roboto Slab Regular"/>
                <a:cs typeface="Roboto Slab Regular"/>
              </a:rPr>
              <a:t>.</a:t>
            </a:r>
            <a:endParaRPr lang="it-IT" sz="2400" dirty="0">
              <a:solidFill>
                <a:srgbClr val="E600CA"/>
              </a:solidFill>
              <a:latin typeface="Roboto Slab Regular"/>
              <a:cs typeface="Roboto Slab Regular"/>
            </a:endParaRPr>
          </a:p>
        </p:txBody>
      </p:sp>
    </p:spTree>
    <p:extLst>
      <p:ext uri="{BB962C8B-B14F-4D97-AF65-F5344CB8AC3E}">
        <p14:creationId xmlns:p14="http://schemas.microsoft.com/office/powerpoint/2010/main" val="12226043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/>
          <p:cNvSpPr/>
          <p:nvPr/>
        </p:nvSpPr>
        <p:spPr>
          <a:xfrm>
            <a:off x="3687700" y="2582289"/>
            <a:ext cx="5461300" cy="2565974"/>
          </a:xfrm>
          <a:prstGeom prst="rect">
            <a:avLst/>
          </a:prstGeom>
          <a:solidFill>
            <a:srgbClr val="83E42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rgbClr val="E37421"/>
              </a:solidFill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4646987" y="801152"/>
            <a:ext cx="3888985" cy="1502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it-IT" sz="11000" dirty="0" smtClean="0">
                <a:solidFill>
                  <a:srgbClr val="E600CA"/>
                </a:solidFill>
                <a:latin typeface="Arial"/>
                <a:cs typeface="Arial"/>
              </a:rPr>
              <a:t>“</a:t>
            </a:r>
            <a:endParaRPr lang="it-IT" sz="11000" dirty="0">
              <a:solidFill>
                <a:srgbClr val="E600CA"/>
              </a:solidFill>
              <a:latin typeface="Arial"/>
              <a:cs typeface="Arial"/>
            </a:endParaRP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6" y="-21173"/>
            <a:ext cx="3723036" cy="5194935"/>
          </a:xfrm>
          <a:prstGeom prst="rect">
            <a:avLst/>
          </a:prstGeom>
        </p:spPr>
      </p:pic>
      <p:sp>
        <p:nvSpPr>
          <p:cNvPr id="8" name="Rettangolo 7"/>
          <p:cNvSpPr/>
          <p:nvPr/>
        </p:nvSpPr>
        <p:spPr>
          <a:xfrm>
            <a:off x="3716720" y="-90718"/>
            <a:ext cx="5461300" cy="2679372"/>
          </a:xfrm>
          <a:prstGeom prst="rect">
            <a:avLst/>
          </a:prstGeom>
          <a:solidFill>
            <a:srgbClr val="17B6C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rgbClr val="E37421"/>
              </a:solidFill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4916772" y="465650"/>
            <a:ext cx="35085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 err="1" smtClean="0">
                <a:solidFill>
                  <a:schemeClr val="bg1"/>
                </a:solidFill>
                <a:latin typeface="Roboto Slab Regular"/>
                <a:cs typeface="Roboto Slab Regular"/>
              </a:rPr>
              <a:t>This</a:t>
            </a:r>
            <a:r>
              <a:rPr lang="it-IT" sz="2000" dirty="0" smtClean="0">
                <a:solidFill>
                  <a:schemeClr val="bg1"/>
                </a:solidFill>
                <a:latin typeface="Roboto Slab Regular"/>
                <a:cs typeface="Roboto Slab Regular"/>
              </a:rPr>
              <a:t> </a:t>
            </a:r>
            <a:r>
              <a:rPr lang="it-IT" sz="2000" dirty="0" err="1" smtClean="0">
                <a:solidFill>
                  <a:schemeClr val="bg1"/>
                </a:solidFill>
                <a:latin typeface="Roboto Slab Regular"/>
                <a:cs typeface="Roboto Slab Regular"/>
              </a:rPr>
              <a:t>experience</a:t>
            </a:r>
            <a:r>
              <a:rPr lang="it-IT" sz="2000" dirty="0" smtClean="0">
                <a:solidFill>
                  <a:schemeClr val="bg1"/>
                </a:solidFill>
                <a:latin typeface="Roboto Slab Regular"/>
                <a:cs typeface="Roboto Slab Regular"/>
              </a:rPr>
              <a:t> </a:t>
            </a:r>
            <a:r>
              <a:rPr lang="it-IT" sz="2000" dirty="0" err="1" smtClean="0">
                <a:solidFill>
                  <a:schemeClr val="bg1"/>
                </a:solidFill>
                <a:latin typeface="Roboto Slab Regular"/>
                <a:cs typeface="Roboto Slab Regular"/>
              </a:rPr>
              <a:t>has</a:t>
            </a:r>
            <a:r>
              <a:rPr lang="it-IT" sz="2000" dirty="0" smtClean="0">
                <a:solidFill>
                  <a:schemeClr val="bg1"/>
                </a:solidFill>
                <a:latin typeface="Roboto Slab Regular"/>
                <a:cs typeface="Roboto Slab Regular"/>
              </a:rPr>
              <a:t> </a:t>
            </a:r>
            <a:r>
              <a:rPr lang="it-IT" sz="2000" dirty="0" err="1" smtClean="0">
                <a:solidFill>
                  <a:schemeClr val="bg1"/>
                </a:solidFill>
                <a:latin typeface="Roboto Slab Regular"/>
                <a:cs typeface="Roboto Slab Regular"/>
              </a:rPr>
              <a:t>been</a:t>
            </a:r>
            <a:r>
              <a:rPr lang="it-IT" sz="2000" dirty="0" smtClean="0">
                <a:solidFill>
                  <a:schemeClr val="bg1"/>
                </a:solidFill>
                <a:latin typeface="Roboto Slab Regular"/>
                <a:cs typeface="Roboto Slab Regular"/>
              </a:rPr>
              <a:t> </a:t>
            </a:r>
            <a:r>
              <a:rPr lang="it-IT" sz="2000" dirty="0" err="1" smtClean="0">
                <a:solidFill>
                  <a:schemeClr val="bg1"/>
                </a:solidFill>
                <a:latin typeface="Roboto Slab Regular"/>
                <a:cs typeface="Roboto Slab Regular"/>
              </a:rPr>
              <a:t>really</a:t>
            </a:r>
            <a:r>
              <a:rPr lang="it-IT" sz="2000" dirty="0" smtClean="0">
                <a:solidFill>
                  <a:schemeClr val="bg1"/>
                </a:solidFill>
                <a:latin typeface="Roboto Slab Regular"/>
                <a:cs typeface="Roboto Slab Regular"/>
              </a:rPr>
              <a:t> </a:t>
            </a:r>
            <a:r>
              <a:rPr lang="it-IT" sz="2000" dirty="0" err="1" smtClean="0">
                <a:solidFill>
                  <a:schemeClr val="bg1"/>
                </a:solidFill>
                <a:latin typeface="Roboto Slab Regular"/>
                <a:cs typeface="Roboto Slab Regular"/>
              </a:rPr>
              <a:t>enjoyable</a:t>
            </a:r>
            <a:r>
              <a:rPr lang="it-IT" sz="2000" dirty="0" smtClean="0">
                <a:solidFill>
                  <a:schemeClr val="bg1"/>
                </a:solidFill>
                <a:latin typeface="Roboto Slab Regular"/>
                <a:cs typeface="Roboto Slab Regular"/>
              </a:rPr>
              <a:t> </a:t>
            </a:r>
            <a:r>
              <a:rPr lang="it-IT" sz="2000" dirty="0" err="1" smtClean="0">
                <a:solidFill>
                  <a:schemeClr val="bg1"/>
                </a:solidFill>
                <a:latin typeface="Roboto Slab Regular"/>
                <a:cs typeface="Roboto Slab Regular"/>
              </a:rPr>
              <a:t>because</a:t>
            </a:r>
            <a:r>
              <a:rPr lang="it-IT" sz="2000" dirty="0" smtClean="0">
                <a:solidFill>
                  <a:schemeClr val="bg1"/>
                </a:solidFill>
                <a:latin typeface="Roboto Slab Regular"/>
                <a:cs typeface="Roboto Slab Regular"/>
              </a:rPr>
              <a:t> I </a:t>
            </a:r>
            <a:r>
              <a:rPr lang="it-IT" sz="2000" dirty="0" err="1" smtClean="0">
                <a:solidFill>
                  <a:schemeClr val="bg1"/>
                </a:solidFill>
                <a:latin typeface="Roboto Slab Regular"/>
                <a:cs typeface="Roboto Slab Regular"/>
              </a:rPr>
              <a:t>have</a:t>
            </a:r>
            <a:r>
              <a:rPr lang="it-IT" sz="2000" dirty="0" smtClean="0">
                <a:solidFill>
                  <a:schemeClr val="bg1"/>
                </a:solidFill>
                <a:latin typeface="Roboto Slab Regular"/>
                <a:cs typeface="Roboto Slab Regular"/>
              </a:rPr>
              <a:t> </a:t>
            </a:r>
            <a:r>
              <a:rPr lang="it-IT" sz="2000" dirty="0" err="1" smtClean="0">
                <a:solidFill>
                  <a:schemeClr val="bg1"/>
                </a:solidFill>
                <a:latin typeface="Roboto Slab Regular"/>
                <a:cs typeface="Roboto Slab Regular"/>
              </a:rPr>
              <a:t>been</a:t>
            </a:r>
            <a:r>
              <a:rPr lang="it-IT" sz="2000" dirty="0" smtClean="0">
                <a:solidFill>
                  <a:schemeClr val="bg1"/>
                </a:solidFill>
                <a:latin typeface="Roboto Slab Regular"/>
                <a:cs typeface="Roboto Slab Regular"/>
              </a:rPr>
              <a:t> </a:t>
            </a:r>
            <a:r>
              <a:rPr lang="it-IT" sz="2000" dirty="0" err="1" smtClean="0">
                <a:solidFill>
                  <a:schemeClr val="bg1"/>
                </a:solidFill>
                <a:latin typeface="Roboto Slab Regular"/>
                <a:cs typeface="Roboto Slab Regular"/>
              </a:rPr>
              <a:t>able</a:t>
            </a:r>
            <a:r>
              <a:rPr lang="it-IT" sz="2000" dirty="0" smtClean="0">
                <a:solidFill>
                  <a:schemeClr val="bg1"/>
                </a:solidFill>
                <a:latin typeface="Roboto Slab Regular"/>
                <a:cs typeface="Roboto Slab Regular"/>
              </a:rPr>
              <a:t> to </a:t>
            </a:r>
            <a:r>
              <a:rPr lang="it-IT" sz="2000" dirty="0" err="1" smtClean="0">
                <a:solidFill>
                  <a:schemeClr val="bg1"/>
                </a:solidFill>
                <a:latin typeface="Roboto Slab Regular"/>
                <a:cs typeface="Roboto Slab Regular"/>
              </a:rPr>
              <a:t>feel</a:t>
            </a:r>
            <a:r>
              <a:rPr lang="it-IT" sz="2000" dirty="0" smtClean="0">
                <a:solidFill>
                  <a:schemeClr val="bg1"/>
                </a:solidFill>
                <a:latin typeface="Roboto Slab Regular"/>
                <a:cs typeface="Roboto Slab Regular"/>
              </a:rPr>
              <a:t> </a:t>
            </a:r>
            <a:r>
              <a:rPr lang="it-IT" sz="2000" dirty="0" err="1" smtClean="0">
                <a:solidFill>
                  <a:schemeClr val="bg1"/>
                </a:solidFill>
                <a:latin typeface="Roboto Slab Regular"/>
                <a:cs typeface="Roboto Slab Regular"/>
              </a:rPr>
              <a:t>at</a:t>
            </a:r>
            <a:r>
              <a:rPr lang="it-IT" sz="2000" dirty="0" smtClean="0">
                <a:solidFill>
                  <a:schemeClr val="bg1"/>
                </a:solidFill>
                <a:latin typeface="Roboto Slab Regular"/>
                <a:cs typeface="Roboto Slab Regular"/>
              </a:rPr>
              <a:t> </a:t>
            </a:r>
            <a:r>
              <a:rPr lang="it-IT" sz="2000" dirty="0" err="1" smtClean="0">
                <a:solidFill>
                  <a:schemeClr val="bg1"/>
                </a:solidFill>
                <a:latin typeface="Roboto Slab Regular"/>
                <a:cs typeface="Roboto Slab Regular"/>
              </a:rPr>
              <a:t>peace</a:t>
            </a:r>
            <a:r>
              <a:rPr lang="it-IT" sz="2000" dirty="0" smtClean="0">
                <a:solidFill>
                  <a:schemeClr val="bg1"/>
                </a:solidFill>
                <a:latin typeface="Roboto Slab Regular"/>
                <a:cs typeface="Roboto Slab Regular"/>
              </a:rPr>
              <a:t> with </a:t>
            </a:r>
            <a:r>
              <a:rPr lang="it-IT" sz="2000" dirty="0" err="1" smtClean="0">
                <a:solidFill>
                  <a:schemeClr val="bg1"/>
                </a:solidFill>
                <a:latin typeface="Roboto Slab Regular"/>
                <a:cs typeface="Roboto Slab Regular"/>
              </a:rPr>
              <a:t>myself</a:t>
            </a:r>
            <a:r>
              <a:rPr lang="it-IT" sz="2000" dirty="0" smtClean="0">
                <a:solidFill>
                  <a:schemeClr val="bg1"/>
                </a:solidFill>
                <a:latin typeface="Roboto Slab Regular"/>
                <a:cs typeface="Roboto Slab Regular"/>
              </a:rPr>
              <a:t>.</a:t>
            </a:r>
            <a:endParaRPr lang="it-IT" sz="2000" dirty="0">
              <a:solidFill>
                <a:schemeClr val="bg1"/>
              </a:solidFill>
              <a:latin typeface="Roboto Slab Regular"/>
              <a:cs typeface="Roboto Slab Regular"/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4107429" y="408950"/>
            <a:ext cx="89335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it-IT" sz="12000" dirty="0" smtClean="0">
                <a:solidFill>
                  <a:schemeClr val="bg1"/>
                </a:solidFill>
                <a:latin typeface="Arial"/>
                <a:cs typeface="Arial"/>
              </a:rPr>
              <a:t>“</a:t>
            </a:r>
            <a:endParaRPr lang="it-IT" sz="120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1" name="CasellaDiTesto 10"/>
          <p:cNvSpPr txBox="1"/>
          <p:nvPr/>
        </p:nvSpPr>
        <p:spPr>
          <a:xfrm>
            <a:off x="4936664" y="3010747"/>
            <a:ext cx="350858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 smtClean="0">
                <a:solidFill>
                  <a:srgbClr val="DD00A8"/>
                </a:solidFill>
                <a:latin typeface="Roboto Slab Regular"/>
                <a:cs typeface="Roboto Slab Regular"/>
              </a:rPr>
              <a:t>I </a:t>
            </a:r>
            <a:r>
              <a:rPr lang="it-IT" sz="2000" dirty="0" err="1" smtClean="0">
                <a:solidFill>
                  <a:srgbClr val="DD00A8"/>
                </a:solidFill>
                <a:latin typeface="Roboto Slab Regular"/>
                <a:cs typeface="Roboto Slab Regular"/>
              </a:rPr>
              <a:t>felt</a:t>
            </a:r>
            <a:r>
              <a:rPr lang="it-IT" sz="2000" dirty="0" smtClean="0">
                <a:solidFill>
                  <a:srgbClr val="DD00A8"/>
                </a:solidFill>
                <a:latin typeface="Roboto Slab Regular"/>
                <a:cs typeface="Roboto Slab Regular"/>
              </a:rPr>
              <a:t> the </a:t>
            </a:r>
            <a:r>
              <a:rPr lang="it-IT" sz="2000" dirty="0" err="1" smtClean="0">
                <a:solidFill>
                  <a:srgbClr val="DD00A8"/>
                </a:solidFill>
                <a:latin typeface="Roboto Slab Regular"/>
                <a:cs typeface="Roboto Slab Regular"/>
              </a:rPr>
              <a:t>energy</a:t>
            </a:r>
            <a:r>
              <a:rPr lang="it-IT" sz="2000" dirty="0" smtClean="0">
                <a:solidFill>
                  <a:srgbClr val="DD00A8"/>
                </a:solidFill>
                <a:latin typeface="Roboto Slab Regular"/>
                <a:cs typeface="Roboto Slab Regular"/>
              </a:rPr>
              <a:t> </a:t>
            </a:r>
            <a:r>
              <a:rPr lang="it-IT" sz="2000" dirty="0" err="1" smtClean="0">
                <a:solidFill>
                  <a:srgbClr val="DD00A8"/>
                </a:solidFill>
                <a:latin typeface="Roboto Slab Regular"/>
                <a:cs typeface="Roboto Slab Regular"/>
              </a:rPr>
              <a:t>flowing</a:t>
            </a:r>
            <a:r>
              <a:rPr lang="it-IT" sz="2000" dirty="0" smtClean="0">
                <a:solidFill>
                  <a:srgbClr val="DD00A8"/>
                </a:solidFill>
                <a:latin typeface="Roboto Slab Regular"/>
                <a:cs typeface="Roboto Slab Regular"/>
              </a:rPr>
              <a:t> from the bottom of </a:t>
            </a:r>
            <a:r>
              <a:rPr lang="it-IT" sz="2000" dirty="0" err="1" smtClean="0">
                <a:solidFill>
                  <a:srgbClr val="DD00A8"/>
                </a:solidFill>
                <a:latin typeface="Roboto Slab Regular"/>
                <a:cs typeface="Roboto Slab Regular"/>
              </a:rPr>
              <a:t>my</a:t>
            </a:r>
            <a:r>
              <a:rPr lang="it-IT" sz="2000" dirty="0" smtClean="0">
                <a:solidFill>
                  <a:srgbClr val="DD00A8"/>
                </a:solidFill>
                <a:latin typeface="Roboto Slab Regular"/>
                <a:cs typeface="Roboto Slab Regular"/>
              </a:rPr>
              <a:t> body up to the top, and </a:t>
            </a:r>
            <a:r>
              <a:rPr lang="it-IT" sz="2000" dirty="0" err="1" smtClean="0">
                <a:solidFill>
                  <a:srgbClr val="DD00A8"/>
                </a:solidFill>
                <a:latin typeface="Roboto Slab Regular"/>
                <a:cs typeface="Roboto Slab Regular"/>
              </a:rPr>
              <a:t>particularly</a:t>
            </a:r>
            <a:r>
              <a:rPr lang="it-IT" sz="2000" dirty="0" smtClean="0">
                <a:solidFill>
                  <a:srgbClr val="DD00A8"/>
                </a:solidFill>
                <a:latin typeface="Roboto Slab Regular"/>
                <a:cs typeface="Roboto Slab Regular"/>
              </a:rPr>
              <a:t> from </a:t>
            </a:r>
            <a:r>
              <a:rPr lang="it-IT" sz="2000" dirty="0" err="1" smtClean="0">
                <a:solidFill>
                  <a:srgbClr val="DD00A8"/>
                </a:solidFill>
                <a:latin typeface="Roboto Slab Regular"/>
                <a:cs typeface="Roboto Slab Regular"/>
              </a:rPr>
              <a:t>my</a:t>
            </a:r>
            <a:r>
              <a:rPr lang="it-IT" sz="2000" dirty="0" smtClean="0">
                <a:solidFill>
                  <a:srgbClr val="DD00A8"/>
                </a:solidFill>
                <a:latin typeface="Roboto Slab Regular"/>
                <a:cs typeface="Roboto Slab Regular"/>
              </a:rPr>
              <a:t> </a:t>
            </a:r>
            <a:r>
              <a:rPr lang="it-IT" sz="2000" dirty="0" err="1" smtClean="0">
                <a:solidFill>
                  <a:srgbClr val="DD00A8"/>
                </a:solidFill>
                <a:latin typeface="Roboto Slab Regular"/>
                <a:cs typeface="Roboto Slab Regular"/>
              </a:rPr>
              <a:t>hands</a:t>
            </a:r>
            <a:r>
              <a:rPr lang="it-IT" sz="2000" dirty="0" smtClean="0">
                <a:solidFill>
                  <a:srgbClr val="DD00A8"/>
                </a:solidFill>
                <a:latin typeface="Roboto Slab Regular"/>
                <a:cs typeface="Roboto Slab Regular"/>
              </a:rPr>
              <a:t>… I </a:t>
            </a:r>
            <a:r>
              <a:rPr lang="it-IT" sz="2000" dirty="0" err="1" smtClean="0">
                <a:solidFill>
                  <a:srgbClr val="DD00A8"/>
                </a:solidFill>
                <a:latin typeface="Roboto Slab Regular"/>
                <a:cs typeface="Roboto Slab Regular"/>
              </a:rPr>
              <a:t>feel</a:t>
            </a:r>
            <a:r>
              <a:rPr lang="it-IT" sz="2000" dirty="0" smtClean="0">
                <a:solidFill>
                  <a:srgbClr val="DD00A8"/>
                </a:solidFill>
                <a:latin typeface="Roboto Slab Regular"/>
                <a:cs typeface="Roboto Slab Regular"/>
              </a:rPr>
              <a:t> </a:t>
            </a:r>
            <a:r>
              <a:rPr lang="it-IT" sz="2000" dirty="0" err="1" smtClean="0">
                <a:solidFill>
                  <a:srgbClr val="DD00A8"/>
                </a:solidFill>
                <a:latin typeface="Roboto Slab Regular"/>
                <a:cs typeface="Roboto Slab Regular"/>
              </a:rPr>
              <a:t>like</a:t>
            </a:r>
            <a:r>
              <a:rPr lang="it-IT" sz="2000" dirty="0" smtClean="0">
                <a:solidFill>
                  <a:srgbClr val="DD00A8"/>
                </a:solidFill>
                <a:latin typeface="Roboto Slab Regular"/>
                <a:cs typeface="Roboto Slab Regular"/>
              </a:rPr>
              <a:t> Buddha!</a:t>
            </a:r>
            <a:endParaRPr lang="it-IT" sz="2000" dirty="0">
              <a:solidFill>
                <a:srgbClr val="DD00A8"/>
              </a:solidFill>
              <a:latin typeface="Roboto Slab Regular"/>
              <a:cs typeface="Roboto Slab Regular"/>
            </a:endParaRPr>
          </a:p>
        </p:txBody>
      </p:sp>
      <p:sp>
        <p:nvSpPr>
          <p:cNvPr id="12" name="CasellaDiTesto 11"/>
          <p:cNvSpPr txBox="1"/>
          <p:nvPr/>
        </p:nvSpPr>
        <p:spPr>
          <a:xfrm>
            <a:off x="4127321" y="2954047"/>
            <a:ext cx="89335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it-IT" sz="12000" dirty="0" smtClean="0">
                <a:solidFill>
                  <a:srgbClr val="DD00A8"/>
                </a:solidFill>
                <a:latin typeface="Arial"/>
                <a:cs typeface="Arial"/>
              </a:rPr>
              <a:t>“</a:t>
            </a:r>
            <a:endParaRPr lang="it-IT" sz="12000" dirty="0">
              <a:solidFill>
                <a:srgbClr val="DD00A8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298760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/>
          <p:cNvSpPr/>
          <p:nvPr/>
        </p:nvSpPr>
        <p:spPr>
          <a:xfrm>
            <a:off x="3676360" y="2582289"/>
            <a:ext cx="5461300" cy="2565974"/>
          </a:xfrm>
          <a:prstGeom prst="rect">
            <a:avLst/>
          </a:prstGeom>
          <a:solidFill>
            <a:srgbClr val="E2C03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rgbClr val="E37421"/>
              </a:solidFill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4646987" y="801152"/>
            <a:ext cx="3888985" cy="1502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it-IT" sz="11000" dirty="0" smtClean="0">
                <a:solidFill>
                  <a:srgbClr val="E600CA"/>
                </a:solidFill>
                <a:latin typeface="Arial"/>
                <a:cs typeface="Arial"/>
              </a:rPr>
              <a:t>“</a:t>
            </a:r>
            <a:endParaRPr lang="it-IT" sz="11000" dirty="0">
              <a:solidFill>
                <a:srgbClr val="E600CA"/>
              </a:solidFill>
              <a:latin typeface="Arial"/>
              <a:cs typeface="Arial"/>
            </a:endParaRP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66" y="-21173"/>
            <a:ext cx="3713416" cy="5194935"/>
          </a:xfrm>
          <a:prstGeom prst="rect">
            <a:avLst/>
          </a:prstGeom>
        </p:spPr>
      </p:pic>
      <p:sp>
        <p:nvSpPr>
          <p:cNvPr id="8" name="Rettangolo 7"/>
          <p:cNvSpPr/>
          <p:nvPr/>
        </p:nvSpPr>
        <p:spPr>
          <a:xfrm>
            <a:off x="3705380" y="-90718"/>
            <a:ext cx="5461300" cy="2679372"/>
          </a:xfrm>
          <a:prstGeom prst="rect">
            <a:avLst/>
          </a:prstGeom>
          <a:solidFill>
            <a:srgbClr val="E600C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rgbClr val="E37421"/>
              </a:solidFill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4916771" y="465650"/>
            <a:ext cx="352848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 err="1" smtClean="0">
                <a:solidFill>
                  <a:schemeClr val="bg1"/>
                </a:solidFill>
                <a:latin typeface="Roboto Slab Regular"/>
                <a:cs typeface="Roboto Slab Regular"/>
              </a:rPr>
              <a:t>Thanks</a:t>
            </a:r>
            <a:r>
              <a:rPr lang="it-IT" sz="2000" dirty="0" smtClean="0">
                <a:solidFill>
                  <a:schemeClr val="bg1"/>
                </a:solidFill>
                <a:latin typeface="Roboto Slab Regular"/>
                <a:cs typeface="Roboto Slab Regular"/>
              </a:rPr>
              <a:t> to the yoga I </a:t>
            </a:r>
            <a:r>
              <a:rPr lang="it-IT" sz="2000" dirty="0" err="1" smtClean="0">
                <a:solidFill>
                  <a:schemeClr val="bg1"/>
                </a:solidFill>
                <a:latin typeface="Roboto Slab Regular"/>
                <a:cs typeface="Roboto Slab Regular"/>
              </a:rPr>
              <a:t>feel</a:t>
            </a:r>
            <a:r>
              <a:rPr lang="it-IT" sz="2000" dirty="0" smtClean="0">
                <a:solidFill>
                  <a:schemeClr val="bg1"/>
                </a:solidFill>
                <a:latin typeface="Roboto Slab Regular"/>
                <a:cs typeface="Roboto Slab Regular"/>
              </a:rPr>
              <a:t> in </a:t>
            </a:r>
            <a:r>
              <a:rPr lang="it-IT" sz="2000" dirty="0" err="1" smtClean="0">
                <a:solidFill>
                  <a:schemeClr val="bg1"/>
                </a:solidFill>
                <a:latin typeface="Roboto Slab Regular"/>
                <a:cs typeface="Roboto Slab Regular"/>
              </a:rPr>
              <a:t>peace</a:t>
            </a:r>
            <a:r>
              <a:rPr lang="it-IT" sz="2000" dirty="0" smtClean="0">
                <a:solidFill>
                  <a:schemeClr val="bg1"/>
                </a:solidFill>
                <a:latin typeface="Roboto Slab Regular"/>
                <a:cs typeface="Roboto Slab Regular"/>
              </a:rPr>
              <a:t> with the world, and </a:t>
            </a:r>
            <a:r>
              <a:rPr lang="it-IT" sz="2000" dirty="0" err="1" smtClean="0">
                <a:solidFill>
                  <a:schemeClr val="bg1"/>
                </a:solidFill>
                <a:latin typeface="Roboto Slab Regular"/>
                <a:cs typeface="Roboto Slab Regular"/>
              </a:rPr>
              <a:t>now</a:t>
            </a:r>
            <a:r>
              <a:rPr lang="it-IT" sz="2000" dirty="0" smtClean="0">
                <a:solidFill>
                  <a:schemeClr val="bg1"/>
                </a:solidFill>
                <a:latin typeface="Roboto Slab Regular"/>
                <a:cs typeface="Roboto Slab Regular"/>
              </a:rPr>
              <a:t> </a:t>
            </a:r>
            <a:r>
              <a:rPr lang="it-IT" sz="2000" dirty="0" err="1" smtClean="0">
                <a:solidFill>
                  <a:schemeClr val="bg1"/>
                </a:solidFill>
                <a:latin typeface="Roboto Slab Regular"/>
                <a:cs typeface="Roboto Slab Regular"/>
              </a:rPr>
              <a:t>every</a:t>
            </a:r>
            <a:r>
              <a:rPr lang="it-IT" sz="2000" dirty="0" smtClean="0">
                <a:solidFill>
                  <a:schemeClr val="bg1"/>
                </a:solidFill>
                <a:latin typeface="Roboto Slab Regular"/>
                <a:cs typeface="Roboto Slab Regular"/>
              </a:rPr>
              <a:t> time </a:t>
            </a:r>
            <a:r>
              <a:rPr lang="it-IT" sz="2000" dirty="0" err="1" smtClean="0">
                <a:solidFill>
                  <a:schemeClr val="bg1"/>
                </a:solidFill>
                <a:latin typeface="Roboto Slab Regular"/>
                <a:cs typeface="Roboto Slab Regular"/>
              </a:rPr>
              <a:t>that</a:t>
            </a:r>
            <a:r>
              <a:rPr lang="it-IT" sz="2000" dirty="0" smtClean="0">
                <a:solidFill>
                  <a:schemeClr val="bg1"/>
                </a:solidFill>
                <a:latin typeface="Roboto Slab Regular"/>
                <a:cs typeface="Roboto Slab Regular"/>
              </a:rPr>
              <a:t> l </a:t>
            </a:r>
            <a:r>
              <a:rPr lang="it-IT" sz="2000" dirty="0" err="1" smtClean="0">
                <a:solidFill>
                  <a:schemeClr val="bg1"/>
                </a:solidFill>
                <a:latin typeface="Roboto Slab Regular"/>
                <a:cs typeface="Roboto Slab Regular"/>
              </a:rPr>
              <a:t>feel</a:t>
            </a:r>
            <a:r>
              <a:rPr lang="it-IT" sz="2000" dirty="0" smtClean="0">
                <a:solidFill>
                  <a:schemeClr val="bg1"/>
                </a:solidFill>
                <a:latin typeface="Roboto Slab Regular"/>
                <a:cs typeface="Roboto Slab Regular"/>
              </a:rPr>
              <a:t> </a:t>
            </a:r>
            <a:r>
              <a:rPr lang="it-IT" sz="2000" dirty="0" err="1" smtClean="0">
                <a:solidFill>
                  <a:schemeClr val="bg1"/>
                </a:solidFill>
                <a:latin typeface="Roboto Slab Regular"/>
                <a:cs typeface="Roboto Slab Regular"/>
              </a:rPr>
              <a:t>stressed</a:t>
            </a:r>
            <a:r>
              <a:rPr lang="it-IT" sz="2000" dirty="0" smtClean="0">
                <a:solidFill>
                  <a:schemeClr val="bg1"/>
                </a:solidFill>
                <a:latin typeface="Roboto Slab Regular"/>
                <a:cs typeface="Roboto Slab Regular"/>
              </a:rPr>
              <a:t> I </a:t>
            </a:r>
            <a:r>
              <a:rPr lang="it-IT" sz="2000" dirty="0" err="1" smtClean="0">
                <a:solidFill>
                  <a:schemeClr val="bg1"/>
                </a:solidFill>
                <a:latin typeface="Roboto Slab Regular"/>
                <a:cs typeface="Roboto Slab Regular"/>
              </a:rPr>
              <a:t>know</a:t>
            </a:r>
            <a:r>
              <a:rPr lang="it-IT" sz="2000" dirty="0" smtClean="0">
                <a:solidFill>
                  <a:schemeClr val="bg1"/>
                </a:solidFill>
                <a:latin typeface="Roboto Slab Regular"/>
                <a:cs typeface="Roboto Slab Regular"/>
              </a:rPr>
              <a:t> </a:t>
            </a:r>
            <a:r>
              <a:rPr lang="it-IT" sz="2000" dirty="0" err="1" smtClean="0">
                <a:solidFill>
                  <a:schemeClr val="bg1"/>
                </a:solidFill>
                <a:latin typeface="Roboto Slab Regular"/>
                <a:cs typeface="Roboto Slab Regular"/>
              </a:rPr>
              <a:t>how</a:t>
            </a:r>
            <a:r>
              <a:rPr lang="it-IT" sz="2000" dirty="0" smtClean="0">
                <a:solidFill>
                  <a:schemeClr val="bg1"/>
                </a:solidFill>
                <a:latin typeface="Roboto Slab Regular"/>
                <a:cs typeface="Roboto Slab Regular"/>
              </a:rPr>
              <a:t> to free </a:t>
            </a:r>
            <a:r>
              <a:rPr lang="it-IT" sz="2000" dirty="0" err="1" smtClean="0">
                <a:solidFill>
                  <a:schemeClr val="bg1"/>
                </a:solidFill>
                <a:latin typeface="Roboto Slab Regular"/>
                <a:cs typeface="Roboto Slab Regular"/>
              </a:rPr>
              <a:t>my</a:t>
            </a:r>
            <a:r>
              <a:rPr lang="it-IT" sz="2000" dirty="0" smtClean="0">
                <a:solidFill>
                  <a:schemeClr val="bg1"/>
                </a:solidFill>
                <a:latin typeface="Roboto Slab Regular"/>
                <a:cs typeface="Roboto Slab Regular"/>
              </a:rPr>
              <a:t> soul.</a:t>
            </a:r>
            <a:endParaRPr lang="it-IT" sz="2000" dirty="0">
              <a:solidFill>
                <a:schemeClr val="bg1"/>
              </a:solidFill>
              <a:latin typeface="Roboto Slab Regular"/>
              <a:cs typeface="Roboto Slab Regular"/>
            </a:endParaRPr>
          </a:p>
          <a:p>
            <a:r>
              <a:rPr lang="it-IT" sz="2000" dirty="0" smtClean="0">
                <a:solidFill>
                  <a:schemeClr val="bg1"/>
                </a:solidFill>
                <a:latin typeface="Roboto Slab Regular"/>
                <a:cs typeface="Roboto Slab Regular"/>
              </a:rPr>
              <a:t> </a:t>
            </a:r>
            <a:endParaRPr lang="it-IT" sz="2000" dirty="0">
              <a:solidFill>
                <a:schemeClr val="bg1"/>
              </a:solidFill>
              <a:latin typeface="Roboto Slab Regular"/>
              <a:cs typeface="Roboto Slab Regular"/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4107429" y="408950"/>
            <a:ext cx="89335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it-IT" sz="12000" dirty="0" smtClean="0">
                <a:solidFill>
                  <a:schemeClr val="bg1"/>
                </a:solidFill>
                <a:latin typeface="Arial"/>
                <a:cs typeface="Arial"/>
              </a:rPr>
              <a:t>“</a:t>
            </a:r>
            <a:endParaRPr lang="it-IT" sz="120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1" name="CasellaDiTesto 10"/>
          <p:cNvSpPr txBox="1"/>
          <p:nvPr/>
        </p:nvSpPr>
        <p:spPr>
          <a:xfrm>
            <a:off x="4936664" y="3010747"/>
            <a:ext cx="35085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 smtClean="0">
                <a:solidFill>
                  <a:srgbClr val="660066"/>
                </a:solidFill>
                <a:latin typeface="Roboto Slab Regular"/>
                <a:cs typeface="Roboto Slab Regular"/>
              </a:rPr>
              <a:t>I </a:t>
            </a:r>
            <a:r>
              <a:rPr lang="it-IT" sz="2000" dirty="0" err="1" smtClean="0">
                <a:solidFill>
                  <a:srgbClr val="660066"/>
                </a:solidFill>
                <a:latin typeface="Roboto Slab Regular"/>
                <a:cs typeface="Roboto Slab Regular"/>
              </a:rPr>
              <a:t>like</a:t>
            </a:r>
            <a:r>
              <a:rPr lang="it-IT" sz="2000" dirty="0" smtClean="0">
                <a:solidFill>
                  <a:srgbClr val="660066"/>
                </a:solidFill>
                <a:latin typeface="Roboto Slab Regular"/>
                <a:cs typeface="Roboto Slab Regular"/>
              </a:rPr>
              <a:t> Yoga </a:t>
            </a:r>
            <a:r>
              <a:rPr lang="it-IT" sz="2000" dirty="0" err="1" smtClean="0">
                <a:solidFill>
                  <a:srgbClr val="660066"/>
                </a:solidFill>
                <a:latin typeface="Roboto Slab Regular"/>
                <a:cs typeface="Roboto Slab Regular"/>
              </a:rPr>
              <a:t>because</a:t>
            </a:r>
            <a:r>
              <a:rPr lang="it-IT" sz="2000" dirty="0" smtClean="0">
                <a:solidFill>
                  <a:srgbClr val="660066"/>
                </a:solidFill>
                <a:latin typeface="Roboto Slab Regular"/>
                <a:cs typeface="Roboto Slab Regular"/>
              </a:rPr>
              <a:t> </a:t>
            </a:r>
            <a:r>
              <a:rPr lang="it-IT" sz="2000" dirty="0" err="1" smtClean="0">
                <a:solidFill>
                  <a:srgbClr val="660066"/>
                </a:solidFill>
                <a:latin typeface="Roboto Slab Regular"/>
                <a:cs typeface="Roboto Slab Regular"/>
              </a:rPr>
              <a:t>it</a:t>
            </a:r>
            <a:r>
              <a:rPr lang="it-IT" sz="2000" dirty="0" smtClean="0">
                <a:solidFill>
                  <a:srgbClr val="660066"/>
                </a:solidFill>
                <a:latin typeface="Roboto Slab Regular"/>
                <a:cs typeface="Roboto Slab Regular"/>
              </a:rPr>
              <a:t> shows me </a:t>
            </a:r>
            <a:r>
              <a:rPr lang="it-IT" sz="2000" dirty="0" err="1" smtClean="0">
                <a:solidFill>
                  <a:srgbClr val="660066"/>
                </a:solidFill>
                <a:latin typeface="Roboto Slab Regular"/>
                <a:cs typeface="Roboto Slab Regular"/>
              </a:rPr>
              <a:t>who</a:t>
            </a:r>
            <a:r>
              <a:rPr lang="it-IT" sz="2000" dirty="0" smtClean="0">
                <a:solidFill>
                  <a:srgbClr val="660066"/>
                </a:solidFill>
                <a:latin typeface="Roboto Slab Regular"/>
                <a:cs typeface="Roboto Slab Regular"/>
              </a:rPr>
              <a:t> I </a:t>
            </a:r>
            <a:r>
              <a:rPr lang="it-IT" sz="2000" dirty="0" err="1" smtClean="0">
                <a:solidFill>
                  <a:srgbClr val="660066"/>
                </a:solidFill>
                <a:latin typeface="Roboto Slab Regular"/>
                <a:cs typeface="Roboto Slab Regular"/>
              </a:rPr>
              <a:t>am</a:t>
            </a:r>
            <a:r>
              <a:rPr lang="it-IT" sz="2000" dirty="0" smtClean="0">
                <a:solidFill>
                  <a:srgbClr val="660066"/>
                </a:solidFill>
                <a:latin typeface="Roboto Slab Regular"/>
                <a:cs typeface="Roboto Slab Regular"/>
              </a:rPr>
              <a:t> and </a:t>
            </a:r>
            <a:r>
              <a:rPr lang="it-IT" sz="2000" dirty="0" err="1" smtClean="0">
                <a:solidFill>
                  <a:srgbClr val="660066"/>
                </a:solidFill>
                <a:latin typeface="Roboto Slab Regular"/>
                <a:cs typeface="Roboto Slab Regular"/>
              </a:rPr>
              <a:t>who</a:t>
            </a:r>
            <a:r>
              <a:rPr lang="it-IT" sz="2000" dirty="0" smtClean="0">
                <a:solidFill>
                  <a:srgbClr val="660066"/>
                </a:solidFill>
                <a:latin typeface="Roboto Slab Regular"/>
                <a:cs typeface="Roboto Slab Regular"/>
              </a:rPr>
              <a:t> I </a:t>
            </a:r>
            <a:r>
              <a:rPr lang="it-IT" sz="2000" dirty="0" err="1" smtClean="0">
                <a:solidFill>
                  <a:srgbClr val="660066"/>
                </a:solidFill>
                <a:latin typeface="Roboto Slab Regular"/>
                <a:cs typeface="Roboto Slab Regular"/>
              </a:rPr>
              <a:t>could</a:t>
            </a:r>
            <a:r>
              <a:rPr lang="it-IT" sz="2000" dirty="0" smtClean="0">
                <a:solidFill>
                  <a:srgbClr val="660066"/>
                </a:solidFill>
                <a:latin typeface="Roboto Slab Regular"/>
                <a:cs typeface="Roboto Slab Regular"/>
              </a:rPr>
              <a:t> be. And </a:t>
            </a:r>
            <a:r>
              <a:rPr lang="it-IT" sz="2000" dirty="0" err="1" smtClean="0">
                <a:solidFill>
                  <a:srgbClr val="660066"/>
                </a:solidFill>
                <a:latin typeface="Roboto Slab Regular"/>
                <a:cs typeface="Roboto Slab Regular"/>
              </a:rPr>
              <a:t>apart</a:t>
            </a:r>
            <a:r>
              <a:rPr lang="it-IT" sz="2000" dirty="0" smtClean="0">
                <a:solidFill>
                  <a:srgbClr val="660066"/>
                </a:solidFill>
                <a:latin typeface="Roboto Slab Regular"/>
                <a:cs typeface="Roboto Slab Regular"/>
              </a:rPr>
              <a:t> from </a:t>
            </a:r>
            <a:r>
              <a:rPr lang="it-IT" sz="2000" dirty="0" err="1" smtClean="0">
                <a:solidFill>
                  <a:srgbClr val="660066"/>
                </a:solidFill>
                <a:latin typeface="Roboto Slab Regular"/>
                <a:cs typeface="Roboto Slab Regular"/>
              </a:rPr>
              <a:t>that</a:t>
            </a:r>
            <a:r>
              <a:rPr lang="it-IT" sz="2000" dirty="0" smtClean="0">
                <a:solidFill>
                  <a:srgbClr val="660066"/>
                </a:solidFill>
                <a:latin typeface="Roboto Slab Regular"/>
                <a:cs typeface="Roboto Slab Regular"/>
              </a:rPr>
              <a:t> </a:t>
            </a:r>
            <a:r>
              <a:rPr lang="it-IT" sz="2000" dirty="0" err="1" smtClean="0">
                <a:solidFill>
                  <a:srgbClr val="660066"/>
                </a:solidFill>
                <a:latin typeface="Roboto Slab Regular"/>
                <a:cs typeface="Roboto Slab Regular"/>
              </a:rPr>
              <a:t>it’s</a:t>
            </a:r>
            <a:r>
              <a:rPr lang="it-IT" sz="2000" dirty="0" smtClean="0">
                <a:solidFill>
                  <a:srgbClr val="660066"/>
                </a:solidFill>
                <a:latin typeface="Roboto Slab Regular"/>
                <a:cs typeface="Roboto Slab Regular"/>
              </a:rPr>
              <a:t> </a:t>
            </a:r>
            <a:r>
              <a:rPr lang="it-IT" sz="2000" dirty="0" err="1" smtClean="0">
                <a:solidFill>
                  <a:srgbClr val="660066"/>
                </a:solidFill>
                <a:latin typeface="Roboto Slab Regular"/>
                <a:cs typeface="Roboto Slab Regular"/>
              </a:rPr>
              <a:t>relaxing</a:t>
            </a:r>
            <a:r>
              <a:rPr lang="it-IT" sz="2000" dirty="0" smtClean="0">
                <a:solidFill>
                  <a:srgbClr val="660066"/>
                </a:solidFill>
                <a:latin typeface="Roboto Slab Regular"/>
                <a:cs typeface="Roboto Slab Regular"/>
              </a:rPr>
              <a:t>, so I </a:t>
            </a:r>
            <a:r>
              <a:rPr lang="it-IT" sz="2000" dirty="0" err="1" smtClean="0">
                <a:solidFill>
                  <a:srgbClr val="660066"/>
                </a:solidFill>
                <a:latin typeface="Roboto Slab Regular"/>
                <a:cs typeface="Roboto Slab Regular"/>
              </a:rPr>
              <a:t>like</a:t>
            </a:r>
            <a:r>
              <a:rPr lang="it-IT" sz="2000" dirty="0" smtClean="0">
                <a:solidFill>
                  <a:srgbClr val="660066"/>
                </a:solidFill>
                <a:latin typeface="Roboto Slab Regular"/>
                <a:cs typeface="Roboto Slab Regular"/>
              </a:rPr>
              <a:t> </a:t>
            </a:r>
            <a:r>
              <a:rPr lang="it-IT" sz="2000" dirty="0" err="1" smtClean="0">
                <a:solidFill>
                  <a:srgbClr val="660066"/>
                </a:solidFill>
                <a:latin typeface="Roboto Slab Regular"/>
                <a:cs typeface="Roboto Slab Regular"/>
              </a:rPr>
              <a:t>it</a:t>
            </a:r>
            <a:r>
              <a:rPr lang="it-IT" sz="2000" dirty="0" smtClean="0">
                <a:solidFill>
                  <a:srgbClr val="660066"/>
                </a:solidFill>
                <a:latin typeface="Roboto Slab Regular"/>
                <a:cs typeface="Roboto Slab Regular"/>
              </a:rPr>
              <a:t>.</a:t>
            </a:r>
            <a:endParaRPr lang="it-IT" sz="2000" dirty="0">
              <a:solidFill>
                <a:srgbClr val="660066"/>
              </a:solidFill>
              <a:latin typeface="Roboto Slab Regular"/>
              <a:cs typeface="Roboto Slab Regular"/>
            </a:endParaRPr>
          </a:p>
        </p:txBody>
      </p:sp>
      <p:sp>
        <p:nvSpPr>
          <p:cNvPr id="12" name="CasellaDiTesto 11"/>
          <p:cNvSpPr txBox="1"/>
          <p:nvPr/>
        </p:nvSpPr>
        <p:spPr>
          <a:xfrm>
            <a:off x="4127321" y="2954047"/>
            <a:ext cx="89335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it-IT" sz="12000" dirty="0" smtClean="0">
                <a:solidFill>
                  <a:srgbClr val="660066"/>
                </a:solidFill>
                <a:latin typeface="Arial"/>
                <a:cs typeface="Arial"/>
              </a:rPr>
              <a:t>“</a:t>
            </a:r>
            <a:endParaRPr lang="it-IT" sz="12000" dirty="0">
              <a:solidFill>
                <a:srgbClr val="660066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822880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/>
          <p:cNvSpPr/>
          <p:nvPr/>
        </p:nvSpPr>
        <p:spPr>
          <a:xfrm>
            <a:off x="0" y="0"/>
            <a:ext cx="9149000" cy="5148263"/>
          </a:xfrm>
          <a:prstGeom prst="rect">
            <a:avLst/>
          </a:prstGeom>
          <a:solidFill>
            <a:srgbClr val="FFCE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rgbClr val="E37421"/>
              </a:solidFill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0" y="1554278"/>
            <a:ext cx="9149000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5400" dirty="0" smtClean="0">
                <a:solidFill>
                  <a:schemeClr val="accent6">
                    <a:lumMod val="75000"/>
                  </a:schemeClr>
                </a:solidFill>
                <a:latin typeface="Roboto Slab Regular"/>
                <a:cs typeface="Roboto Slab Regular"/>
              </a:rPr>
              <a:t>Inner</a:t>
            </a:r>
            <a:r>
              <a:rPr lang="it-IT" sz="5400" dirty="0" smtClean="0">
                <a:solidFill>
                  <a:srgbClr val="FFFFFF"/>
                </a:solidFill>
                <a:latin typeface="Roboto Slab Regular"/>
                <a:cs typeface="Roboto Slab Regular"/>
              </a:rPr>
              <a:t> </a:t>
            </a:r>
            <a:r>
              <a:rPr lang="it-IT" sz="5400" dirty="0" err="1" smtClean="0">
                <a:solidFill>
                  <a:srgbClr val="DD00A8"/>
                </a:solidFill>
                <a:latin typeface="Roboto Slab Regular"/>
                <a:cs typeface="Roboto Slab Regular"/>
              </a:rPr>
              <a:t>Peace</a:t>
            </a:r>
            <a:r>
              <a:rPr lang="it-IT" sz="5400" dirty="0" smtClean="0">
                <a:solidFill>
                  <a:srgbClr val="FFFFFF"/>
                </a:solidFill>
                <a:latin typeface="Roboto Slab Regular"/>
                <a:cs typeface="Roboto Slab Regular"/>
              </a:rPr>
              <a:t> </a:t>
            </a:r>
            <a:r>
              <a:rPr lang="it-IT" sz="5400" dirty="0" err="1" smtClean="0">
                <a:solidFill>
                  <a:srgbClr val="17B6C9"/>
                </a:solidFill>
                <a:latin typeface="Roboto Slab Regular"/>
                <a:cs typeface="Roboto Slab Regular"/>
              </a:rPr>
              <a:t>Day</a:t>
            </a:r>
            <a:endParaRPr lang="it-IT" sz="5400" dirty="0">
              <a:solidFill>
                <a:srgbClr val="17B6C9"/>
              </a:solidFill>
              <a:latin typeface="Roboto Slab Regular"/>
              <a:cs typeface="Roboto Slab Regular"/>
            </a:endParaRPr>
          </a:p>
          <a:p>
            <a:pPr algn="ctr"/>
            <a:r>
              <a:rPr lang="it-IT" sz="5400" dirty="0" err="1" smtClean="0">
                <a:solidFill>
                  <a:srgbClr val="FFFFFF"/>
                </a:solidFill>
                <a:latin typeface="Roboto Slab Regular"/>
                <a:cs typeface="Roboto Slab Regular"/>
              </a:rPr>
              <a:t>worldwide</a:t>
            </a:r>
            <a:endParaRPr lang="it-IT" sz="5400" dirty="0">
              <a:solidFill>
                <a:srgbClr val="FF6600"/>
              </a:solidFill>
              <a:latin typeface="Roboto Slab Regular"/>
              <a:cs typeface="Roboto Slab Regular"/>
            </a:endParaRPr>
          </a:p>
        </p:txBody>
      </p:sp>
    </p:spTree>
    <p:extLst>
      <p:ext uri="{BB962C8B-B14F-4D97-AF65-F5344CB8AC3E}">
        <p14:creationId xmlns:p14="http://schemas.microsoft.com/office/powerpoint/2010/main" val="21076717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/>
          <p:cNvSpPr/>
          <p:nvPr/>
        </p:nvSpPr>
        <p:spPr>
          <a:xfrm>
            <a:off x="0" y="1295400"/>
            <a:ext cx="3481269" cy="2586038"/>
          </a:xfrm>
          <a:prstGeom prst="rect">
            <a:avLst/>
          </a:prstGeom>
          <a:solidFill>
            <a:srgbClr val="EFDA0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rgbClr val="E37421"/>
              </a:solidFill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0" y="1391167"/>
            <a:ext cx="34812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600" dirty="0" smtClean="0">
                <a:solidFill>
                  <a:srgbClr val="DD00A8"/>
                </a:solidFill>
                <a:latin typeface="Roboto Slab Regular"/>
                <a:cs typeface="Roboto Slab Regular"/>
              </a:rPr>
              <a:t>50</a:t>
            </a:r>
            <a:endParaRPr lang="it-IT" sz="9600" dirty="0">
              <a:solidFill>
                <a:srgbClr val="DD00A8"/>
              </a:solidFill>
              <a:latin typeface="Roboto Slab Regular"/>
              <a:cs typeface="Roboto Slab Regular"/>
            </a:endParaRPr>
          </a:p>
        </p:txBody>
      </p:sp>
      <p:pic>
        <p:nvPicPr>
          <p:cNvPr id="4" name="Immagine 3" descr="slide13-u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295400"/>
          </a:xfrm>
          <a:prstGeom prst="rect">
            <a:avLst/>
          </a:prstGeom>
        </p:spPr>
      </p:pic>
      <p:pic>
        <p:nvPicPr>
          <p:cNvPr id="10" name="Immagine 9" descr="slide13-down copy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81438"/>
            <a:ext cx="9144000" cy="1266825"/>
          </a:xfrm>
          <a:prstGeom prst="rect">
            <a:avLst/>
          </a:prstGeom>
        </p:spPr>
      </p:pic>
      <p:sp>
        <p:nvSpPr>
          <p:cNvPr id="13" name="CasellaDiTesto 12"/>
          <p:cNvSpPr txBox="1"/>
          <p:nvPr/>
        </p:nvSpPr>
        <p:spPr>
          <a:xfrm>
            <a:off x="0" y="2622776"/>
            <a:ext cx="34812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000" dirty="0" err="1" smtClean="0">
                <a:solidFill>
                  <a:srgbClr val="DD00A8"/>
                </a:solidFill>
                <a:latin typeface="Roboto Slab Regular"/>
                <a:cs typeface="Roboto Slab Regular"/>
              </a:rPr>
              <a:t>countries</a:t>
            </a:r>
            <a:endParaRPr lang="it-IT" sz="4000" dirty="0">
              <a:solidFill>
                <a:srgbClr val="DD00A8"/>
              </a:solidFill>
              <a:latin typeface="Roboto Slab Regular"/>
              <a:cs typeface="Roboto Slab Regular"/>
            </a:endParaRPr>
          </a:p>
        </p:txBody>
      </p:sp>
      <p:sp>
        <p:nvSpPr>
          <p:cNvPr id="16" name="CasellaDiTesto 15"/>
          <p:cNvSpPr txBox="1"/>
          <p:nvPr/>
        </p:nvSpPr>
        <p:spPr>
          <a:xfrm>
            <a:off x="3690369" y="1396147"/>
            <a:ext cx="44741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600" dirty="0" smtClean="0">
                <a:solidFill>
                  <a:schemeClr val="accent6">
                    <a:lumMod val="75000"/>
                  </a:schemeClr>
                </a:solidFill>
                <a:latin typeface="Roboto Slab Regular"/>
                <a:cs typeface="Roboto Slab Regular"/>
              </a:rPr>
              <a:t>50.000</a:t>
            </a:r>
            <a:endParaRPr lang="it-IT" sz="9600" dirty="0">
              <a:solidFill>
                <a:schemeClr val="accent6">
                  <a:lumMod val="75000"/>
                </a:schemeClr>
              </a:solidFill>
              <a:latin typeface="Roboto Slab Regular"/>
              <a:cs typeface="Roboto Slab Regular"/>
            </a:endParaRPr>
          </a:p>
        </p:txBody>
      </p:sp>
      <p:sp>
        <p:nvSpPr>
          <p:cNvPr id="17" name="CasellaDiTesto 16"/>
          <p:cNvSpPr txBox="1"/>
          <p:nvPr/>
        </p:nvSpPr>
        <p:spPr>
          <a:xfrm>
            <a:off x="4048248" y="2673116"/>
            <a:ext cx="30440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000" dirty="0" err="1" smtClean="0">
                <a:solidFill>
                  <a:srgbClr val="E46C0A"/>
                </a:solidFill>
                <a:latin typeface="Roboto Slab Regular"/>
                <a:cs typeface="Roboto Slab Regular"/>
              </a:rPr>
              <a:t>students</a:t>
            </a:r>
            <a:endParaRPr lang="it-IT" sz="4000" dirty="0">
              <a:solidFill>
                <a:srgbClr val="E46C0A"/>
              </a:solidFill>
              <a:latin typeface="Roboto Slab Regular"/>
              <a:cs typeface="Roboto Slab Regular"/>
            </a:endParaRPr>
          </a:p>
        </p:txBody>
      </p:sp>
    </p:spTree>
    <p:extLst>
      <p:ext uri="{BB962C8B-B14F-4D97-AF65-F5344CB8AC3E}">
        <p14:creationId xmlns:p14="http://schemas.microsoft.com/office/powerpoint/2010/main" val="31989320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578"/>
            <a:ext cx="9144000" cy="1285875"/>
          </a:xfrm>
          <a:prstGeom prst="rect">
            <a:avLst/>
          </a:prstGeom>
        </p:spPr>
      </p:pic>
      <p:pic>
        <p:nvPicPr>
          <p:cNvPr id="10" name="Immagin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328" y="3892777"/>
            <a:ext cx="9235440" cy="1298734"/>
          </a:xfrm>
          <a:prstGeom prst="rect">
            <a:avLst/>
          </a:prstGeom>
        </p:spPr>
      </p:pic>
      <p:sp>
        <p:nvSpPr>
          <p:cNvPr id="17" name="CasellaDiTesto 16"/>
          <p:cNvSpPr txBox="1"/>
          <p:nvPr/>
        </p:nvSpPr>
        <p:spPr>
          <a:xfrm>
            <a:off x="45344" y="1722315"/>
            <a:ext cx="8962576" cy="19928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dirty="0" smtClean="0">
                <a:solidFill>
                  <a:srgbClr val="17B6C9"/>
                </a:solidFill>
                <a:latin typeface="Roboto Slab Regular"/>
                <a:cs typeface="Roboto Slab Regular"/>
              </a:rPr>
              <a:t>ARGENTINA</a:t>
            </a:r>
            <a:r>
              <a:rPr lang="en-US" dirty="0" smtClean="0">
                <a:solidFill>
                  <a:srgbClr val="E46C0A"/>
                </a:solidFill>
                <a:latin typeface="Roboto Slab Regular"/>
                <a:cs typeface="Roboto Slab Regular"/>
              </a:rPr>
              <a:t> - AUSTRIA  - </a:t>
            </a:r>
            <a:r>
              <a:rPr lang="en-US" dirty="0" smtClean="0">
                <a:solidFill>
                  <a:srgbClr val="660066"/>
                </a:solidFill>
                <a:latin typeface="Roboto Slab Regular"/>
                <a:cs typeface="Roboto Slab Regular"/>
              </a:rPr>
              <a:t>AUSTRALIA</a:t>
            </a:r>
            <a:r>
              <a:rPr lang="en-US" dirty="0" smtClean="0">
                <a:solidFill>
                  <a:srgbClr val="E46C0A"/>
                </a:solidFill>
                <a:latin typeface="Roboto Slab Regular"/>
                <a:cs typeface="Roboto Slab Regular"/>
              </a:rPr>
              <a:t> - </a:t>
            </a:r>
            <a:r>
              <a:rPr lang="en-US" dirty="0" smtClean="0">
                <a:solidFill>
                  <a:srgbClr val="86DF37"/>
                </a:solidFill>
                <a:latin typeface="Roboto Slab Regular"/>
                <a:cs typeface="Roboto Slab Regular"/>
              </a:rPr>
              <a:t>BRAZIL</a:t>
            </a:r>
            <a:r>
              <a:rPr lang="en-US" dirty="0" smtClean="0">
                <a:solidFill>
                  <a:srgbClr val="E46C0A"/>
                </a:solidFill>
                <a:latin typeface="Roboto Slab Regular"/>
                <a:cs typeface="Roboto Slab Regular"/>
              </a:rPr>
              <a:t>  - </a:t>
            </a:r>
            <a:r>
              <a:rPr lang="en-US" dirty="0" smtClean="0">
                <a:solidFill>
                  <a:srgbClr val="DD00A8"/>
                </a:solidFill>
                <a:latin typeface="Roboto Slab Regular"/>
                <a:cs typeface="Roboto Slab Regular"/>
              </a:rPr>
              <a:t>BULGARIA</a:t>
            </a:r>
          </a:p>
          <a:p>
            <a:pPr algn="ctr">
              <a:lnSpc>
                <a:spcPct val="110000"/>
              </a:lnSpc>
            </a:pPr>
            <a:r>
              <a:rPr lang="en-US" dirty="0" smtClean="0">
                <a:solidFill>
                  <a:srgbClr val="E46C0A"/>
                </a:solidFill>
                <a:latin typeface="Roboto Slab Regular"/>
                <a:cs typeface="Roboto Slab Regular"/>
              </a:rPr>
              <a:t> </a:t>
            </a:r>
            <a:r>
              <a:rPr lang="en-US" dirty="0" smtClean="0">
                <a:solidFill>
                  <a:srgbClr val="660066"/>
                </a:solidFill>
                <a:latin typeface="Roboto Slab Regular"/>
                <a:cs typeface="Roboto Slab Regular"/>
              </a:rPr>
              <a:t>CANADA</a:t>
            </a:r>
            <a:r>
              <a:rPr lang="en-US" dirty="0" smtClean="0">
                <a:solidFill>
                  <a:srgbClr val="E46C0A"/>
                </a:solidFill>
                <a:latin typeface="Roboto Slab Regular"/>
                <a:cs typeface="Roboto Slab Regular"/>
              </a:rPr>
              <a:t> - </a:t>
            </a:r>
            <a:r>
              <a:rPr lang="en-US" dirty="0" smtClean="0">
                <a:solidFill>
                  <a:srgbClr val="83E42E"/>
                </a:solidFill>
                <a:latin typeface="Roboto Slab Regular"/>
                <a:cs typeface="Roboto Slab Regular"/>
              </a:rPr>
              <a:t>CHILE</a:t>
            </a:r>
            <a:r>
              <a:rPr lang="en-US" dirty="0" smtClean="0">
                <a:solidFill>
                  <a:srgbClr val="E46C0A"/>
                </a:solidFill>
                <a:latin typeface="Roboto Slab Regular"/>
                <a:cs typeface="Roboto Slab Regular"/>
              </a:rPr>
              <a:t> </a:t>
            </a:r>
            <a:r>
              <a:rPr lang="en-US" dirty="0">
                <a:solidFill>
                  <a:srgbClr val="E46C0A"/>
                </a:solidFill>
                <a:latin typeface="Roboto Slab Regular"/>
                <a:cs typeface="Roboto Slab Regular"/>
              </a:rPr>
              <a:t> - </a:t>
            </a:r>
            <a:r>
              <a:rPr lang="en-US" dirty="0" smtClean="0">
                <a:solidFill>
                  <a:srgbClr val="E46C0A"/>
                </a:solidFill>
                <a:latin typeface="Roboto Slab Regular"/>
                <a:cs typeface="Roboto Slab Regular"/>
              </a:rPr>
              <a:t> </a:t>
            </a:r>
            <a:r>
              <a:rPr lang="en-US" dirty="0" smtClean="0">
                <a:solidFill>
                  <a:srgbClr val="DD00A8"/>
                </a:solidFill>
                <a:latin typeface="Roboto Slab Regular"/>
                <a:cs typeface="Roboto Slab Regular"/>
              </a:rPr>
              <a:t>CHINA </a:t>
            </a:r>
            <a:r>
              <a:rPr lang="en-US" dirty="0" smtClean="0">
                <a:solidFill>
                  <a:srgbClr val="E46C0A"/>
                </a:solidFill>
                <a:latin typeface="Roboto Slab Regular"/>
                <a:cs typeface="Roboto Slab Regular"/>
              </a:rPr>
              <a:t>- COLOMBIA -  </a:t>
            </a:r>
            <a:r>
              <a:rPr lang="en-US" dirty="0" smtClean="0">
                <a:solidFill>
                  <a:srgbClr val="31D7E5"/>
                </a:solidFill>
                <a:latin typeface="Roboto Slab Regular"/>
                <a:cs typeface="Roboto Slab Regular"/>
              </a:rPr>
              <a:t>CROATIA</a:t>
            </a:r>
            <a:r>
              <a:rPr lang="en-US" dirty="0">
                <a:solidFill>
                  <a:srgbClr val="E46C0A"/>
                </a:solidFill>
                <a:latin typeface="Roboto Slab Regular"/>
                <a:cs typeface="Roboto Slab Regular"/>
              </a:rPr>
              <a:t> - </a:t>
            </a:r>
            <a:r>
              <a:rPr lang="en-US" dirty="0" smtClean="0">
                <a:solidFill>
                  <a:srgbClr val="E46C0A"/>
                </a:solidFill>
                <a:latin typeface="Roboto Slab Regular"/>
                <a:cs typeface="Roboto Slab Regular"/>
              </a:rPr>
              <a:t> </a:t>
            </a:r>
            <a:r>
              <a:rPr lang="en-US" dirty="0" smtClean="0">
                <a:solidFill>
                  <a:srgbClr val="660066"/>
                </a:solidFill>
                <a:latin typeface="Roboto Slab Regular"/>
                <a:cs typeface="Roboto Slab Regular"/>
              </a:rPr>
              <a:t>DENMARK</a:t>
            </a:r>
            <a:r>
              <a:rPr lang="en-US" dirty="0" smtClean="0">
                <a:solidFill>
                  <a:srgbClr val="E46C0A"/>
                </a:solidFill>
                <a:latin typeface="Roboto Slab Regular"/>
                <a:cs typeface="Roboto Slab Regular"/>
              </a:rPr>
              <a:t> - </a:t>
            </a:r>
            <a:r>
              <a:rPr lang="en-US" dirty="0" smtClean="0">
                <a:solidFill>
                  <a:srgbClr val="008000"/>
                </a:solidFill>
                <a:latin typeface="Roboto Slab Regular"/>
                <a:cs typeface="Roboto Slab Regular"/>
              </a:rPr>
              <a:t>FRANCE</a:t>
            </a:r>
            <a:r>
              <a:rPr lang="en-US" dirty="0" smtClean="0">
                <a:solidFill>
                  <a:srgbClr val="E46C0A"/>
                </a:solidFill>
                <a:latin typeface="Roboto Slab Regular"/>
                <a:cs typeface="Roboto Slab Regular"/>
              </a:rPr>
              <a:t> </a:t>
            </a:r>
            <a:r>
              <a:rPr lang="en-US" dirty="0" smtClean="0">
                <a:solidFill>
                  <a:srgbClr val="DD00A8"/>
                </a:solidFill>
                <a:latin typeface="Roboto Slab Regular"/>
                <a:cs typeface="Roboto Slab Regular"/>
              </a:rPr>
              <a:t>GERMANY</a:t>
            </a:r>
            <a:r>
              <a:rPr lang="en-US" dirty="0" smtClean="0">
                <a:solidFill>
                  <a:srgbClr val="E46C0A"/>
                </a:solidFill>
                <a:latin typeface="Roboto Slab Regular"/>
                <a:cs typeface="Roboto Slab Regular"/>
              </a:rPr>
              <a:t> - </a:t>
            </a:r>
            <a:r>
              <a:rPr lang="en-US" dirty="0" smtClean="0">
                <a:solidFill>
                  <a:srgbClr val="17B6C9"/>
                </a:solidFill>
                <a:latin typeface="Roboto Slab Regular"/>
                <a:cs typeface="Roboto Slab Regular"/>
              </a:rPr>
              <a:t>GREECE</a:t>
            </a:r>
            <a:r>
              <a:rPr lang="en-US" dirty="0" smtClean="0">
                <a:solidFill>
                  <a:srgbClr val="E46C0A"/>
                </a:solidFill>
                <a:latin typeface="Roboto Slab Regular"/>
                <a:cs typeface="Roboto Slab Regular"/>
              </a:rPr>
              <a:t>  - </a:t>
            </a:r>
            <a:r>
              <a:rPr lang="en-US" dirty="0" smtClean="0">
                <a:solidFill>
                  <a:srgbClr val="FFCE1A"/>
                </a:solidFill>
                <a:latin typeface="Roboto Slab Regular"/>
                <a:cs typeface="Roboto Slab Regular"/>
              </a:rPr>
              <a:t>HUNGARY</a:t>
            </a:r>
            <a:r>
              <a:rPr lang="en-US" dirty="0" smtClean="0">
                <a:solidFill>
                  <a:srgbClr val="E46C0A"/>
                </a:solidFill>
                <a:latin typeface="Roboto Slab Regular"/>
                <a:cs typeface="Roboto Slab Regular"/>
              </a:rPr>
              <a:t> - </a:t>
            </a:r>
            <a:r>
              <a:rPr lang="en-US" dirty="0" smtClean="0">
                <a:solidFill>
                  <a:srgbClr val="660066"/>
                </a:solidFill>
                <a:latin typeface="Roboto Slab Regular"/>
                <a:cs typeface="Roboto Slab Regular"/>
              </a:rPr>
              <a:t>ITALY</a:t>
            </a:r>
            <a:r>
              <a:rPr lang="en-US" dirty="0" smtClean="0">
                <a:solidFill>
                  <a:srgbClr val="E46C0A"/>
                </a:solidFill>
                <a:latin typeface="Roboto Slab Regular"/>
                <a:cs typeface="Roboto Slab Regular"/>
              </a:rPr>
              <a:t> - </a:t>
            </a:r>
            <a:r>
              <a:rPr lang="en-US" dirty="0" smtClean="0">
                <a:solidFill>
                  <a:srgbClr val="17B6C9"/>
                </a:solidFill>
                <a:latin typeface="Roboto Slab Regular"/>
                <a:cs typeface="Roboto Slab Regular"/>
              </a:rPr>
              <a:t>LITHUANIA</a:t>
            </a:r>
            <a:r>
              <a:rPr lang="en-US" dirty="0" smtClean="0">
                <a:solidFill>
                  <a:srgbClr val="E46C0A"/>
                </a:solidFill>
                <a:latin typeface="Roboto Slab Regular"/>
                <a:cs typeface="Roboto Slab Regular"/>
              </a:rPr>
              <a:t> </a:t>
            </a:r>
            <a:r>
              <a:rPr lang="en-US" dirty="0">
                <a:solidFill>
                  <a:srgbClr val="E46C0A"/>
                </a:solidFill>
                <a:latin typeface="Roboto Slab Regular"/>
                <a:cs typeface="Roboto Slab Regular"/>
              </a:rPr>
              <a:t> - </a:t>
            </a:r>
            <a:r>
              <a:rPr lang="en-US" dirty="0" smtClean="0">
                <a:solidFill>
                  <a:srgbClr val="E46C0A"/>
                </a:solidFill>
                <a:latin typeface="Roboto Slab Regular"/>
                <a:cs typeface="Roboto Slab Regular"/>
              </a:rPr>
              <a:t> </a:t>
            </a:r>
            <a:r>
              <a:rPr lang="en-US" dirty="0" smtClean="0">
                <a:solidFill>
                  <a:srgbClr val="DD00A8"/>
                </a:solidFill>
                <a:latin typeface="Roboto Slab Regular"/>
                <a:cs typeface="Roboto Slab Regular"/>
              </a:rPr>
              <a:t>MEXICO</a:t>
            </a:r>
          </a:p>
          <a:p>
            <a:pPr algn="ctr">
              <a:lnSpc>
                <a:spcPct val="110000"/>
              </a:lnSpc>
            </a:pPr>
            <a:r>
              <a:rPr lang="en-US" dirty="0" smtClean="0">
                <a:solidFill>
                  <a:srgbClr val="660066"/>
                </a:solidFill>
                <a:latin typeface="Roboto Slab Regular"/>
                <a:cs typeface="Roboto Slab Regular"/>
              </a:rPr>
              <a:t>MONGOLIA</a:t>
            </a:r>
            <a:r>
              <a:rPr lang="en-US" dirty="0">
                <a:solidFill>
                  <a:srgbClr val="E46C0A"/>
                </a:solidFill>
                <a:latin typeface="Roboto Slab Regular"/>
                <a:cs typeface="Roboto Slab Regular"/>
              </a:rPr>
              <a:t> - </a:t>
            </a:r>
            <a:r>
              <a:rPr lang="en-US" dirty="0" smtClean="0">
                <a:solidFill>
                  <a:srgbClr val="E46C0A"/>
                </a:solidFill>
                <a:latin typeface="Roboto Slab Regular"/>
                <a:cs typeface="Roboto Slab Regular"/>
              </a:rPr>
              <a:t> </a:t>
            </a:r>
            <a:r>
              <a:rPr lang="en-US" dirty="0" smtClean="0">
                <a:solidFill>
                  <a:srgbClr val="008000"/>
                </a:solidFill>
                <a:latin typeface="Roboto Slab Regular"/>
                <a:cs typeface="Roboto Slab Regular"/>
              </a:rPr>
              <a:t>NEW ZEALAND</a:t>
            </a:r>
            <a:r>
              <a:rPr lang="en-US" dirty="0">
                <a:solidFill>
                  <a:srgbClr val="008000"/>
                </a:solidFill>
                <a:latin typeface="Roboto Slab Regular"/>
                <a:cs typeface="Roboto Slab Regular"/>
              </a:rPr>
              <a:t> </a:t>
            </a:r>
            <a:r>
              <a:rPr lang="en-US" dirty="0">
                <a:solidFill>
                  <a:srgbClr val="E46C0A"/>
                </a:solidFill>
                <a:latin typeface="Roboto Slab Regular"/>
                <a:cs typeface="Roboto Slab Regular"/>
              </a:rPr>
              <a:t>- </a:t>
            </a:r>
            <a:r>
              <a:rPr lang="en-US" dirty="0" smtClean="0">
                <a:solidFill>
                  <a:srgbClr val="E46C0A"/>
                </a:solidFill>
                <a:latin typeface="Roboto Slab Regular"/>
                <a:cs typeface="Roboto Slab Regular"/>
              </a:rPr>
              <a:t> </a:t>
            </a:r>
            <a:r>
              <a:rPr lang="en-US" dirty="0" smtClean="0">
                <a:solidFill>
                  <a:srgbClr val="FF6600"/>
                </a:solidFill>
                <a:latin typeface="Roboto Slab Regular"/>
                <a:cs typeface="Roboto Slab Regular"/>
              </a:rPr>
              <a:t>HOLLAND</a:t>
            </a:r>
            <a:r>
              <a:rPr lang="en-US" dirty="0" smtClean="0">
                <a:solidFill>
                  <a:srgbClr val="E46C0A"/>
                </a:solidFill>
                <a:latin typeface="Roboto Slab Regular"/>
                <a:cs typeface="Roboto Slab Regular"/>
              </a:rPr>
              <a:t> - </a:t>
            </a:r>
            <a:r>
              <a:rPr lang="en-US" dirty="0" smtClean="0">
                <a:solidFill>
                  <a:srgbClr val="DD00A8"/>
                </a:solidFill>
                <a:latin typeface="Roboto Slab Regular"/>
                <a:cs typeface="Roboto Slab Regular"/>
              </a:rPr>
              <a:t>PHILIPPINES</a:t>
            </a:r>
            <a:r>
              <a:rPr lang="en-US" dirty="0" smtClean="0">
                <a:solidFill>
                  <a:srgbClr val="E46C0A"/>
                </a:solidFill>
                <a:latin typeface="Roboto Slab Regular"/>
                <a:cs typeface="Roboto Slab Regular"/>
              </a:rPr>
              <a:t>  - </a:t>
            </a:r>
            <a:r>
              <a:rPr lang="en-US" dirty="0" smtClean="0">
                <a:solidFill>
                  <a:srgbClr val="FF0000"/>
                </a:solidFill>
                <a:latin typeface="Roboto Slab Regular"/>
                <a:cs typeface="Roboto Slab Regular"/>
              </a:rPr>
              <a:t>ROMANIA</a:t>
            </a:r>
          </a:p>
          <a:p>
            <a:pPr algn="ctr">
              <a:lnSpc>
                <a:spcPct val="110000"/>
              </a:lnSpc>
            </a:pPr>
            <a:r>
              <a:rPr lang="en-US" dirty="0" smtClean="0">
                <a:solidFill>
                  <a:srgbClr val="E46C0A"/>
                </a:solidFill>
                <a:latin typeface="Roboto Slab Regular"/>
                <a:cs typeface="Roboto Slab Regular"/>
              </a:rPr>
              <a:t>RUSSIA</a:t>
            </a:r>
            <a:r>
              <a:rPr lang="en-US" dirty="0">
                <a:solidFill>
                  <a:srgbClr val="E46C0A"/>
                </a:solidFill>
                <a:latin typeface="Roboto Slab Regular"/>
                <a:cs typeface="Roboto Slab Regular"/>
              </a:rPr>
              <a:t> - </a:t>
            </a:r>
            <a:r>
              <a:rPr lang="en-US" dirty="0" smtClean="0">
                <a:solidFill>
                  <a:srgbClr val="17B6C9"/>
                </a:solidFill>
                <a:latin typeface="Roboto Slab Regular"/>
                <a:cs typeface="Roboto Slab Regular"/>
              </a:rPr>
              <a:t>SOUTH AFRICA </a:t>
            </a:r>
            <a:r>
              <a:rPr lang="en-US" dirty="0" smtClean="0">
                <a:solidFill>
                  <a:srgbClr val="E46C0A"/>
                </a:solidFill>
                <a:latin typeface="Roboto Slab Regular"/>
                <a:cs typeface="Roboto Slab Regular"/>
              </a:rPr>
              <a:t>- </a:t>
            </a:r>
            <a:r>
              <a:rPr lang="en-US" dirty="0" smtClean="0">
                <a:solidFill>
                  <a:srgbClr val="660066"/>
                </a:solidFill>
                <a:latin typeface="Roboto Slab Regular"/>
                <a:cs typeface="Roboto Slab Regular"/>
              </a:rPr>
              <a:t>SPAIN</a:t>
            </a:r>
            <a:r>
              <a:rPr lang="en-US" dirty="0" smtClean="0">
                <a:solidFill>
                  <a:srgbClr val="E46C0A"/>
                </a:solidFill>
                <a:latin typeface="Roboto Slab Regular"/>
                <a:cs typeface="Roboto Slab Regular"/>
              </a:rPr>
              <a:t> - </a:t>
            </a:r>
            <a:r>
              <a:rPr lang="en-US" dirty="0" smtClean="0">
                <a:solidFill>
                  <a:srgbClr val="86DF37"/>
                </a:solidFill>
                <a:latin typeface="Roboto Slab Regular"/>
                <a:cs typeface="Roboto Slab Regular"/>
              </a:rPr>
              <a:t>THAILAND</a:t>
            </a:r>
            <a:r>
              <a:rPr lang="en-US" dirty="0" smtClean="0">
                <a:solidFill>
                  <a:srgbClr val="E46C0A"/>
                </a:solidFill>
                <a:latin typeface="Roboto Slab Regular"/>
                <a:cs typeface="Roboto Slab Regular"/>
              </a:rPr>
              <a:t> - </a:t>
            </a:r>
            <a:r>
              <a:rPr lang="en-US" dirty="0" smtClean="0">
                <a:solidFill>
                  <a:srgbClr val="FFCE1A"/>
                </a:solidFill>
                <a:latin typeface="Roboto Slab Regular"/>
                <a:cs typeface="Roboto Slab Regular"/>
              </a:rPr>
              <a:t>UKRAINE</a:t>
            </a:r>
            <a:r>
              <a:rPr lang="en-US" dirty="0" smtClean="0">
                <a:solidFill>
                  <a:srgbClr val="E46C0A"/>
                </a:solidFill>
                <a:latin typeface="Roboto Slab Regular"/>
                <a:cs typeface="Roboto Slab Regular"/>
              </a:rPr>
              <a:t> </a:t>
            </a:r>
            <a:r>
              <a:rPr lang="en-US" dirty="0">
                <a:solidFill>
                  <a:srgbClr val="E46C0A"/>
                </a:solidFill>
                <a:latin typeface="Roboto Slab Regular"/>
                <a:cs typeface="Roboto Slab Regular"/>
              </a:rPr>
              <a:t> - </a:t>
            </a:r>
            <a:r>
              <a:rPr lang="en-US" dirty="0" smtClean="0">
                <a:solidFill>
                  <a:srgbClr val="E46C0A"/>
                </a:solidFill>
                <a:latin typeface="Roboto Slab Regular"/>
                <a:cs typeface="Roboto Slab Regular"/>
              </a:rPr>
              <a:t> UK - </a:t>
            </a:r>
            <a:r>
              <a:rPr lang="en-US" dirty="0" smtClean="0">
                <a:solidFill>
                  <a:srgbClr val="17B6C9"/>
                </a:solidFill>
                <a:latin typeface="Roboto Slab Regular"/>
                <a:cs typeface="Roboto Slab Regular"/>
              </a:rPr>
              <a:t>USA</a:t>
            </a:r>
          </a:p>
          <a:p>
            <a:pPr algn="ctr"/>
            <a:endParaRPr lang="en-US" sz="1900" dirty="0">
              <a:solidFill>
                <a:srgbClr val="E46C0A"/>
              </a:solidFill>
              <a:latin typeface="Roboto Slab Regular"/>
              <a:cs typeface="Roboto Slab Regular"/>
            </a:endParaRPr>
          </a:p>
        </p:txBody>
      </p:sp>
    </p:spTree>
    <p:extLst>
      <p:ext uri="{BB962C8B-B14F-4D97-AF65-F5344CB8AC3E}">
        <p14:creationId xmlns:p14="http://schemas.microsoft.com/office/powerpoint/2010/main" val="26596001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70" y="2"/>
            <a:ext cx="3732657" cy="5194935"/>
          </a:xfrm>
          <a:prstGeom prst="rect">
            <a:avLst/>
          </a:prstGeom>
        </p:spPr>
      </p:pic>
      <p:sp>
        <p:nvSpPr>
          <p:cNvPr id="3" name="Rettangolo 2"/>
          <p:cNvSpPr/>
          <p:nvPr/>
        </p:nvSpPr>
        <p:spPr>
          <a:xfrm>
            <a:off x="3687700" y="0"/>
            <a:ext cx="5461300" cy="5148263"/>
          </a:xfrm>
          <a:prstGeom prst="rect">
            <a:avLst/>
          </a:prstGeom>
          <a:solidFill>
            <a:srgbClr val="22527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rgbClr val="E37421"/>
              </a:solidFill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4231969" y="1943831"/>
            <a:ext cx="44315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000" dirty="0" smtClean="0">
                <a:solidFill>
                  <a:schemeClr val="bg1"/>
                </a:solidFill>
                <a:latin typeface="Roboto Slab Regular"/>
                <a:cs typeface="Roboto Slab Regular"/>
              </a:rPr>
              <a:t># </a:t>
            </a:r>
            <a:r>
              <a:rPr lang="it-IT" sz="4000" dirty="0" err="1" smtClean="0">
                <a:solidFill>
                  <a:schemeClr val="bg1"/>
                </a:solidFill>
                <a:latin typeface="Roboto Slab Regular"/>
                <a:cs typeface="Roboto Slab Regular"/>
              </a:rPr>
              <a:t>innerpeaceday</a:t>
            </a:r>
            <a:endParaRPr lang="it-IT" sz="4000" dirty="0">
              <a:solidFill>
                <a:schemeClr val="bg1"/>
              </a:solidFill>
              <a:latin typeface="Roboto Slab Regular"/>
              <a:cs typeface="Roboto Slab Regular"/>
            </a:endParaRPr>
          </a:p>
        </p:txBody>
      </p:sp>
    </p:spTree>
    <p:extLst>
      <p:ext uri="{BB962C8B-B14F-4D97-AF65-F5344CB8AC3E}">
        <p14:creationId xmlns:p14="http://schemas.microsoft.com/office/powerpoint/2010/main" val="2565001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690" y="0"/>
            <a:ext cx="3747088" cy="5188276"/>
          </a:xfrm>
          <a:prstGeom prst="rect">
            <a:avLst/>
          </a:prstGeom>
        </p:spPr>
      </p:pic>
      <p:sp>
        <p:nvSpPr>
          <p:cNvPr id="3" name="Rettangolo 2"/>
          <p:cNvSpPr/>
          <p:nvPr/>
        </p:nvSpPr>
        <p:spPr>
          <a:xfrm>
            <a:off x="3687700" y="0"/>
            <a:ext cx="5461300" cy="5148263"/>
          </a:xfrm>
          <a:prstGeom prst="rect">
            <a:avLst/>
          </a:prstGeom>
          <a:solidFill>
            <a:srgbClr val="85C53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rgbClr val="E37421"/>
              </a:solidFill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4494587" y="433850"/>
            <a:ext cx="3888985" cy="21711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it-IT" sz="12000" dirty="0" smtClean="0">
                <a:solidFill>
                  <a:schemeClr val="bg1"/>
                </a:solidFill>
                <a:latin typeface="Arial"/>
                <a:cs typeface="Arial"/>
              </a:rPr>
              <a:t>“</a:t>
            </a:r>
            <a:endParaRPr lang="it-IT" sz="120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4575086" y="3905197"/>
            <a:ext cx="3808485" cy="1203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100" b="1" dirty="0" err="1" smtClean="0">
                <a:solidFill>
                  <a:schemeClr val="accent6">
                    <a:lumMod val="75000"/>
                  </a:schemeClr>
                </a:solidFill>
                <a:latin typeface="Roboto Slab Regular"/>
                <a:cs typeface="Roboto Slab Regular"/>
              </a:rPr>
              <a:t>Shri</a:t>
            </a:r>
            <a:r>
              <a:rPr lang="it-IT" sz="2100" b="1" dirty="0" smtClean="0">
                <a:solidFill>
                  <a:schemeClr val="accent6">
                    <a:lumMod val="75000"/>
                  </a:schemeClr>
                </a:solidFill>
                <a:latin typeface="Roboto Slab Regular"/>
                <a:cs typeface="Roboto Slab Regular"/>
              </a:rPr>
              <a:t> </a:t>
            </a:r>
            <a:r>
              <a:rPr lang="it-IT" sz="2100" b="1" dirty="0" err="1" smtClean="0">
                <a:solidFill>
                  <a:schemeClr val="accent6">
                    <a:lumMod val="75000"/>
                  </a:schemeClr>
                </a:solidFill>
                <a:latin typeface="Roboto Slab Regular"/>
                <a:cs typeface="Roboto Slab Regular"/>
              </a:rPr>
              <a:t>Mataji</a:t>
            </a:r>
            <a:r>
              <a:rPr lang="it-IT" sz="2100" b="1" dirty="0" smtClean="0">
                <a:solidFill>
                  <a:schemeClr val="accent6">
                    <a:lumMod val="75000"/>
                  </a:schemeClr>
                </a:solidFill>
                <a:latin typeface="Roboto Slab Regular"/>
                <a:cs typeface="Roboto Slab Regular"/>
              </a:rPr>
              <a:t> </a:t>
            </a:r>
            <a:r>
              <a:rPr lang="it-IT" sz="2100" b="1" dirty="0" err="1" smtClean="0">
                <a:solidFill>
                  <a:schemeClr val="accent6">
                    <a:lumMod val="75000"/>
                  </a:schemeClr>
                </a:solidFill>
                <a:latin typeface="Roboto Slab Regular"/>
                <a:cs typeface="Roboto Slab Regular"/>
              </a:rPr>
              <a:t>Nirmala</a:t>
            </a:r>
            <a:r>
              <a:rPr lang="it-IT" sz="2100" b="1" dirty="0" smtClean="0">
                <a:solidFill>
                  <a:schemeClr val="accent6">
                    <a:lumMod val="75000"/>
                  </a:schemeClr>
                </a:solidFill>
                <a:latin typeface="Roboto Slab Regular"/>
                <a:cs typeface="Roboto Slab Regular"/>
              </a:rPr>
              <a:t> Devi</a:t>
            </a:r>
            <a:endParaRPr lang="it-IT" sz="2100" b="1" dirty="0">
              <a:solidFill>
                <a:schemeClr val="accent6">
                  <a:lumMod val="75000"/>
                </a:schemeClr>
              </a:solidFill>
              <a:latin typeface="Roboto Slab Regular"/>
              <a:cs typeface="Roboto Slab Regular"/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4541484" y="1333023"/>
            <a:ext cx="4165145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300" dirty="0" smtClean="0">
                <a:solidFill>
                  <a:schemeClr val="bg1"/>
                </a:solidFill>
                <a:latin typeface="Roboto Slab Regular"/>
                <a:cs typeface="Roboto Slab Regular"/>
              </a:rPr>
              <a:t>Come una candela viene accesa da un’altra candela, allo stesso modo, se siete illuminati, se avete la luce, potete illuminare </a:t>
            </a:r>
            <a:r>
              <a:rPr lang="it-IT" sz="2300" dirty="0" err="1" smtClean="0">
                <a:solidFill>
                  <a:schemeClr val="bg1"/>
                </a:solidFill>
                <a:latin typeface="Roboto Slab Regular"/>
                <a:cs typeface="Roboto Slab Regular"/>
              </a:rPr>
              <a:t>migliaglia</a:t>
            </a:r>
            <a:r>
              <a:rPr lang="it-IT" sz="2300" dirty="0" smtClean="0">
                <a:solidFill>
                  <a:schemeClr val="bg1"/>
                </a:solidFill>
                <a:latin typeface="Roboto Slab Regular"/>
                <a:cs typeface="Roboto Slab Regular"/>
              </a:rPr>
              <a:t> di persone.</a:t>
            </a:r>
            <a:endParaRPr lang="it-IT" sz="2300" dirty="0">
              <a:solidFill>
                <a:schemeClr val="bg1"/>
              </a:solidFill>
              <a:latin typeface="Roboto Slab Regular"/>
              <a:cs typeface="Roboto Slab Regular"/>
            </a:endParaRPr>
          </a:p>
        </p:txBody>
      </p:sp>
    </p:spTree>
    <p:extLst>
      <p:ext uri="{BB962C8B-B14F-4D97-AF65-F5344CB8AC3E}">
        <p14:creationId xmlns:p14="http://schemas.microsoft.com/office/powerpoint/2010/main" val="15754210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slide0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705225" cy="5143500"/>
          </a:xfrm>
          <a:prstGeom prst="rect">
            <a:avLst/>
          </a:prstGeom>
        </p:spPr>
      </p:pic>
      <p:sp>
        <p:nvSpPr>
          <p:cNvPr id="3" name="Rettangolo 2"/>
          <p:cNvSpPr/>
          <p:nvPr/>
        </p:nvSpPr>
        <p:spPr>
          <a:xfrm>
            <a:off x="3705225" y="0"/>
            <a:ext cx="5438775" cy="5148263"/>
          </a:xfrm>
          <a:prstGeom prst="rect">
            <a:avLst/>
          </a:prstGeom>
          <a:solidFill>
            <a:srgbClr val="21AED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rgbClr val="22B8DF"/>
              </a:solidFill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4494587" y="760516"/>
            <a:ext cx="388898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it-IT" sz="12000" dirty="0" smtClean="0">
                <a:solidFill>
                  <a:schemeClr val="bg1"/>
                </a:solidFill>
                <a:latin typeface="Arial"/>
                <a:cs typeface="Arial"/>
              </a:rPr>
              <a:t>“</a:t>
            </a:r>
            <a:endParaRPr lang="it-IT" sz="120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4538139" y="1589888"/>
            <a:ext cx="416514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500" dirty="0" err="1" smtClean="0">
                <a:solidFill>
                  <a:srgbClr val="FFFFFF"/>
                </a:solidFill>
                <a:latin typeface="Roboto Slab Regular"/>
                <a:cs typeface="Roboto Slab Regular"/>
              </a:rPr>
              <a:t>If</a:t>
            </a:r>
            <a:r>
              <a:rPr lang="it-IT" sz="2500" dirty="0" smtClean="0">
                <a:solidFill>
                  <a:srgbClr val="FFFFFF"/>
                </a:solidFill>
                <a:latin typeface="Roboto Slab Regular"/>
                <a:cs typeface="Roboto Slab Regular"/>
              </a:rPr>
              <a:t> </a:t>
            </a:r>
            <a:r>
              <a:rPr lang="it-IT" sz="2500" dirty="0" err="1" smtClean="0">
                <a:solidFill>
                  <a:srgbClr val="FFFFFF"/>
                </a:solidFill>
                <a:latin typeface="Roboto Slab Regular"/>
                <a:cs typeface="Roboto Slab Regular"/>
              </a:rPr>
              <a:t>we</a:t>
            </a:r>
            <a:r>
              <a:rPr lang="it-IT" sz="2500" dirty="0" smtClean="0">
                <a:solidFill>
                  <a:srgbClr val="FFFFFF"/>
                </a:solidFill>
                <a:latin typeface="Roboto Slab Regular"/>
                <a:cs typeface="Roboto Slab Regular"/>
              </a:rPr>
              <a:t> are to </a:t>
            </a:r>
            <a:r>
              <a:rPr lang="it-IT" sz="2500" dirty="0" err="1" smtClean="0">
                <a:solidFill>
                  <a:srgbClr val="FFFFFF"/>
                </a:solidFill>
                <a:latin typeface="Roboto Slab Regular"/>
                <a:cs typeface="Roboto Slab Regular"/>
              </a:rPr>
              <a:t>reach</a:t>
            </a:r>
            <a:r>
              <a:rPr lang="it-IT" sz="2500" dirty="0" smtClean="0">
                <a:solidFill>
                  <a:srgbClr val="FFFFFF"/>
                </a:solidFill>
                <a:latin typeface="Roboto Slab Regular"/>
                <a:cs typeface="Roboto Slab Regular"/>
              </a:rPr>
              <a:t> </a:t>
            </a:r>
            <a:r>
              <a:rPr lang="it-IT" sz="2500" dirty="0" err="1" smtClean="0">
                <a:solidFill>
                  <a:srgbClr val="FFFFFF"/>
                </a:solidFill>
                <a:latin typeface="Roboto Slab Regular"/>
                <a:cs typeface="Roboto Slab Regular"/>
              </a:rPr>
              <a:t>real</a:t>
            </a:r>
            <a:endParaRPr lang="it-IT" sz="2500" dirty="0">
              <a:solidFill>
                <a:srgbClr val="FFFFFF"/>
              </a:solidFill>
              <a:latin typeface="Roboto Slab Regular"/>
              <a:cs typeface="Roboto Slab Regular"/>
            </a:endParaRPr>
          </a:p>
          <a:p>
            <a:r>
              <a:rPr lang="it-IT" sz="2500" dirty="0" err="1">
                <a:solidFill>
                  <a:srgbClr val="FFFFFF"/>
                </a:solidFill>
                <a:latin typeface="Roboto Slab Regular"/>
                <a:cs typeface="Roboto Slab Regular"/>
              </a:rPr>
              <a:t>p</a:t>
            </a:r>
            <a:r>
              <a:rPr lang="it-IT" sz="2500" dirty="0" err="1" smtClean="0">
                <a:solidFill>
                  <a:srgbClr val="FFFFFF"/>
                </a:solidFill>
                <a:latin typeface="Roboto Slab Regular"/>
                <a:cs typeface="Roboto Slab Regular"/>
              </a:rPr>
              <a:t>eace</a:t>
            </a:r>
            <a:r>
              <a:rPr lang="it-IT" sz="2500" dirty="0" smtClean="0">
                <a:solidFill>
                  <a:srgbClr val="FFFFFF"/>
                </a:solidFill>
                <a:latin typeface="Roboto Slab Regular"/>
                <a:cs typeface="Roboto Slab Regular"/>
              </a:rPr>
              <a:t> in the world, </a:t>
            </a:r>
            <a:r>
              <a:rPr lang="it-IT" sz="2500" dirty="0" err="1" smtClean="0">
                <a:solidFill>
                  <a:srgbClr val="FFFFFF"/>
                </a:solidFill>
                <a:latin typeface="Roboto Slab Regular"/>
                <a:cs typeface="Roboto Slab Regular"/>
              </a:rPr>
              <a:t>we</a:t>
            </a:r>
            <a:endParaRPr lang="it-IT" sz="2500" dirty="0" smtClean="0">
              <a:solidFill>
                <a:srgbClr val="FFFFFF"/>
              </a:solidFill>
              <a:latin typeface="Roboto Slab Regular"/>
              <a:cs typeface="Roboto Slab Regular"/>
            </a:endParaRPr>
          </a:p>
          <a:p>
            <a:r>
              <a:rPr lang="it-IT" sz="2500" dirty="0" err="1">
                <a:solidFill>
                  <a:srgbClr val="FFFFFF"/>
                </a:solidFill>
                <a:latin typeface="Roboto Slab Regular"/>
                <a:cs typeface="Roboto Slab Regular"/>
              </a:rPr>
              <a:t>s</a:t>
            </a:r>
            <a:r>
              <a:rPr lang="it-IT" sz="2500" dirty="0" err="1" smtClean="0">
                <a:solidFill>
                  <a:srgbClr val="FFFFFF"/>
                </a:solidFill>
                <a:latin typeface="Roboto Slab Regular"/>
                <a:cs typeface="Roboto Slab Regular"/>
              </a:rPr>
              <a:t>hall</a:t>
            </a:r>
            <a:r>
              <a:rPr lang="it-IT" sz="2500" dirty="0" smtClean="0">
                <a:solidFill>
                  <a:srgbClr val="FFFFFF"/>
                </a:solidFill>
                <a:latin typeface="Roboto Slab Regular"/>
                <a:cs typeface="Roboto Slab Regular"/>
              </a:rPr>
              <a:t> </a:t>
            </a:r>
            <a:r>
              <a:rPr lang="it-IT" sz="2500" dirty="0" err="1" smtClean="0">
                <a:solidFill>
                  <a:srgbClr val="FFFFFF"/>
                </a:solidFill>
                <a:latin typeface="Roboto Slab Regular"/>
                <a:cs typeface="Roboto Slab Regular"/>
              </a:rPr>
              <a:t>have</a:t>
            </a:r>
            <a:r>
              <a:rPr lang="it-IT" sz="2500" dirty="0" smtClean="0">
                <a:solidFill>
                  <a:srgbClr val="FFFFFF"/>
                </a:solidFill>
                <a:latin typeface="Roboto Slab Regular"/>
                <a:cs typeface="Roboto Slab Regular"/>
              </a:rPr>
              <a:t> to </a:t>
            </a:r>
            <a:r>
              <a:rPr lang="it-IT" sz="2500" dirty="0" err="1" smtClean="0">
                <a:solidFill>
                  <a:srgbClr val="FFFFFF"/>
                </a:solidFill>
                <a:latin typeface="Roboto Slab Regular"/>
                <a:cs typeface="Roboto Slab Regular"/>
              </a:rPr>
              <a:t>begin</a:t>
            </a:r>
            <a:r>
              <a:rPr lang="it-IT" sz="2500" dirty="0" smtClean="0">
                <a:solidFill>
                  <a:srgbClr val="FFFFFF"/>
                </a:solidFill>
                <a:latin typeface="Roboto Slab Regular"/>
                <a:cs typeface="Roboto Slab Regular"/>
              </a:rPr>
              <a:t> with </a:t>
            </a:r>
          </a:p>
          <a:p>
            <a:r>
              <a:rPr lang="it-IT" sz="2500" dirty="0" smtClean="0">
                <a:solidFill>
                  <a:srgbClr val="FFFFFF"/>
                </a:solidFill>
                <a:latin typeface="Roboto Slab Regular"/>
                <a:cs typeface="Roboto Slab Regular"/>
              </a:rPr>
              <a:t>the </a:t>
            </a:r>
            <a:r>
              <a:rPr lang="it-IT" sz="2500" dirty="0" err="1" smtClean="0">
                <a:solidFill>
                  <a:srgbClr val="FFFFFF"/>
                </a:solidFill>
                <a:latin typeface="Roboto Slab Regular"/>
                <a:cs typeface="Roboto Slab Regular"/>
              </a:rPr>
              <a:t>children</a:t>
            </a:r>
            <a:r>
              <a:rPr lang="it-IT" sz="2500" dirty="0">
                <a:solidFill>
                  <a:srgbClr val="FFFFFF"/>
                </a:solidFill>
                <a:latin typeface="Roboto Slab Regular"/>
                <a:cs typeface="Roboto Slab Regular"/>
              </a:rPr>
              <a:t>.</a:t>
            </a:r>
            <a:endParaRPr lang="it-IT" sz="2500" dirty="0">
              <a:latin typeface="Roboto Slab Regular"/>
              <a:cs typeface="Roboto Slab Regular"/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4575087" y="3757626"/>
            <a:ext cx="244970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100" b="1" dirty="0" smtClean="0">
                <a:latin typeface="Roboto Slab Regular"/>
                <a:cs typeface="Roboto Slab Regular"/>
              </a:rPr>
              <a:t>Mahatma Gandhi</a:t>
            </a:r>
            <a:endParaRPr lang="it-IT" sz="2100" b="1" dirty="0">
              <a:latin typeface="Roboto Slab Regular"/>
              <a:cs typeface="Roboto Slab Regular"/>
            </a:endParaRPr>
          </a:p>
        </p:txBody>
      </p:sp>
    </p:spTree>
    <p:extLst>
      <p:ext uri="{BB962C8B-B14F-4D97-AF65-F5344CB8AC3E}">
        <p14:creationId xmlns:p14="http://schemas.microsoft.com/office/powerpoint/2010/main" val="22752868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0" y="3621545"/>
            <a:ext cx="9144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000" dirty="0" err="1" smtClean="0">
                <a:solidFill>
                  <a:schemeClr val="bg1">
                    <a:lumMod val="65000"/>
                  </a:schemeClr>
                </a:solidFill>
                <a:latin typeface="Roboto Slab Regular"/>
                <a:cs typeface="Roboto Slab Regular"/>
              </a:rPr>
              <a:t>www.</a:t>
            </a:r>
            <a:r>
              <a:rPr lang="it-IT" sz="3000" dirty="0" err="1" smtClean="0">
                <a:solidFill>
                  <a:schemeClr val="accent6">
                    <a:lumMod val="75000"/>
                  </a:schemeClr>
                </a:solidFill>
                <a:latin typeface="Roboto Slab Regular"/>
                <a:cs typeface="Roboto Slab Regular"/>
              </a:rPr>
              <a:t>inner</a:t>
            </a:r>
            <a:r>
              <a:rPr lang="it-IT" sz="3000" dirty="0" err="1" smtClean="0">
                <a:solidFill>
                  <a:srgbClr val="17B6C9"/>
                </a:solidFill>
                <a:latin typeface="Roboto Slab Regular"/>
                <a:cs typeface="Roboto Slab Regular"/>
              </a:rPr>
              <a:t>peace</a:t>
            </a:r>
            <a:r>
              <a:rPr lang="it-IT" sz="3000" dirty="0" err="1" smtClean="0">
                <a:solidFill>
                  <a:srgbClr val="83E42E"/>
                </a:solidFill>
                <a:latin typeface="Roboto Slab Regular"/>
                <a:cs typeface="Roboto Slab Regular"/>
              </a:rPr>
              <a:t>day</a:t>
            </a:r>
            <a:r>
              <a:rPr lang="it-IT" sz="3000" dirty="0" err="1" smtClean="0">
                <a:solidFill>
                  <a:srgbClr val="A6A6A6"/>
                </a:solidFill>
                <a:latin typeface="Roboto Slab Regular"/>
                <a:cs typeface="Roboto Slab Regular"/>
              </a:rPr>
              <a:t>.org</a:t>
            </a:r>
            <a:endParaRPr lang="it-IT" sz="3000" dirty="0">
              <a:solidFill>
                <a:srgbClr val="A6A6A6"/>
              </a:solidFill>
              <a:latin typeface="Roboto Slab Regular"/>
              <a:cs typeface="Roboto Slab Regular"/>
            </a:endParaRPr>
          </a:p>
        </p:txBody>
      </p:sp>
      <p:pic>
        <p:nvPicPr>
          <p:cNvPr id="5" name="Immagine 4" descr="slide1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1200" y="898500"/>
            <a:ext cx="2638425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0447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19" y="0"/>
            <a:ext cx="3695700" cy="5143500"/>
          </a:xfrm>
          <a:prstGeom prst="rect">
            <a:avLst/>
          </a:prstGeom>
        </p:spPr>
      </p:pic>
      <p:sp>
        <p:nvSpPr>
          <p:cNvPr id="3" name="Rettangolo 2"/>
          <p:cNvSpPr/>
          <p:nvPr/>
        </p:nvSpPr>
        <p:spPr>
          <a:xfrm>
            <a:off x="3687700" y="0"/>
            <a:ext cx="5461300" cy="5148263"/>
          </a:xfrm>
          <a:prstGeom prst="rect">
            <a:avLst/>
          </a:prstGeom>
          <a:solidFill>
            <a:srgbClr val="CD6A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rgbClr val="E37421"/>
              </a:solidFill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4494587" y="760516"/>
            <a:ext cx="388898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it-IT" sz="12000" dirty="0" smtClean="0">
                <a:solidFill>
                  <a:schemeClr val="bg1"/>
                </a:solidFill>
                <a:latin typeface="Arial"/>
                <a:cs typeface="Arial"/>
              </a:rPr>
              <a:t>“</a:t>
            </a:r>
            <a:endParaRPr lang="it-IT" sz="120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4538139" y="1589888"/>
            <a:ext cx="416514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500" dirty="0" err="1" smtClean="0">
                <a:solidFill>
                  <a:srgbClr val="FFFFFF"/>
                </a:solidFill>
                <a:latin typeface="Roboto Slab Regular"/>
                <a:cs typeface="Roboto Slab Regular"/>
              </a:rPr>
              <a:t>Peace</a:t>
            </a:r>
            <a:r>
              <a:rPr lang="it-IT" sz="2500" dirty="0" smtClean="0">
                <a:solidFill>
                  <a:srgbClr val="FFFFFF"/>
                </a:solidFill>
                <a:latin typeface="Roboto Slab Regular"/>
                <a:cs typeface="Roboto Slab Regular"/>
              </a:rPr>
              <a:t> </a:t>
            </a:r>
            <a:r>
              <a:rPr lang="it-IT" sz="2500" dirty="0" err="1" smtClean="0">
                <a:solidFill>
                  <a:srgbClr val="FFFFFF"/>
                </a:solidFill>
                <a:latin typeface="Roboto Slab Regular"/>
                <a:cs typeface="Roboto Slab Regular"/>
              </a:rPr>
              <a:t>is</a:t>
            </a:r>
            <a:r>
              <a:rPr lang="it-IT" sz="2500" dirty="0" smtClean="0">
                <a:solidFill>
                  <a:srgbClr val="FFFFFF"/>
                </a:solidFill>
                <a:latin typeface="Roboto Slab Regular"/>
                <a:cs typeface="Roboto Slab Regular"/>
              </a:rPr>
              <a:t> </a:t>
            </a:r>
            <a:r>
              <a:rPr lang="it-IT" sz="2500" dirty="0" err="1" smtClean="0">
                <a:solidFill>
                  <a:srgbClr val="FFFFFF"/>
                </a:solidFill>
                <a:latin typeface="Roboto Slab Regular"/>
                <a:cs typeface="Roboto Slab Regular"/>
              </a:rPr>
              <a:t>not</a:t>
            </a:r>
            <a:r>
              <a:rPr lang="it-IT" sz="2500" dirty="0" smtClean="0">
                <a:solidFill>
                  <a:srgbClr val="FFFFFF"/>
                </a:solidFill>
                <a:latin typeface="Roboto Slab Regular"/>
                <a:cs typeface="Roboto Slab Regular"/>
              </a:rPr>
              <a:t> a </a:t>
            </a:r>
            <a:r>
              <a:rPr lang="it-IT" sz="2500" dirty="0" err="1" smtClean="0">
                <a:solidFill>
                  <a:srgbClr val="FFFFFF"/>
                </a:solidFill>
                <a:latin typeface="Roboto Slab Regular"/>
                <a:cs typeface="Roboto Slab Regular"/>
              </a:rPr>
              <a:t>dream</a:t>
            </a:r>
            <a:r>
              <a:rPr lang="it-IT" sz="2500" dirty="0" smtClean="0">
                <a:solidFill>
                  <a:srgbClr val="FFFFFF"/>
                </a:solidFill>
                <a:latin typeface="Roboto Slab Regular"/>
                <a:cs typeface="Roboto Slab Regular"/>
              </a:rPr>
              <a:t>: </a:t>
            </a:r>
            <a:r>
              <a:rPr lang="it-IT" sz="2500" dirty="0" err="1" smtClean="0">
                <a:solidFill>
                  <a:srgbClr val="FFFFFF"/>
                </a:solidFill>
                <a:latin typeface="Roboto Slab Regular"/>
                <a:cs typeface="Roboto Slab Regular"/>
              </a:rPr>
              <a:t>it</a:t>
            </a:r>
            <a:r>
              <a:rPr lang="it-IT" sz="2500" dirty="0" smtClean="0">
                <a:solidFill>
                  <a:srgbClr val="FFFFFF"/>
                </a:solidFill>
                <a:latin typeface="Roboto Slab Regular"/>
                <a:cs typeface="Roboto Slab Regular"/>
              </a:rPr>
              <a:t> can</a:t>
            </a:r>
            <a:endParaRPr lang="it-IT" sz="2500" dirty="0">
              <a:solidFill>
                <a:srgbClr val="FFFFFF"/>
              </a:solidFill>
              <a:latin typeface="Roboto Slab Regular"/>
              <a:cs typeface="Roboto Slab Regular"/>
            </a:endParaRPr>
          </a:p>
          <a:p>
            <a:r>
              <a:rPr lang="it-IT" sz="2500" dirty="0" err="1">
                <a:solidFill>
                  <a:srgbClr val="FFFFFF"/>
                </a:solidFill>
                <a:latin typeface="Roboto Slab Regular"/>
                <a:cs typeface="Roboto Slab Regular"/>
              </a:rPr>
              <a:t>b</a:t>
            </a:r>
            <a:r>
              <a:rPr lang="it-IT" sz="2500" dirty="0" err="1" smtClean="0">
                <a:solidFill>
                  <a:srgbClr val="FFFFFF"/>
                </a:solidFill>
                <a:latin typeface="Roboto Slab Regular"/>
                <a:cs typeface="Roboto Slab Regular"/>
              </a:rPr>
              <a:t>ecome</a:t>
            </a:r>
            <a:r>
              <a:rPr lang="it-IT" sz="2500" dirty="0" smtClean="0">
                <a:solidFill>
                  <a:srgbClr val="FFFFFF"/>
                </a:solidFill>
                <a:latin typeface="Roboto Slab Regular"/>
                <a:cs typeface="Roboto Slab Regular"/>
              </a:rPr>
              <a:t> reality, </a:t>
            </a:r>
            <a:r>
              <a:rPr lang="it-IT" sz="2500" dirty="0" err="1" smtClean="0">
                <a:solidFill>
                  <a:srgbClr val="FFFFFF"/>
                </a:solidFill>
                <a:latin typeface="Roboto Slab Regular"/>
                <a:cs typeface="Roboto Slab Regular"/>
              </a:rPr>
              <a:t>but</a:t>
            </a:r>
            <a:r>
              <a:rPr lang="it-IT" sz="2500" dirty="0" smtClean="0">
                <a:solidFill>
                  <a:srgbClr val="FFFFFF"/>
                </a:solidFill>
                <a:latin typeface="Roboto Slab Regular"/>
                <a:cs typeface="Roboto Slab Regular"/>
              </a:rPr>
              <a:t> </a:t>
            </a:r>
            <a:r>
              <a:rPr lang="it-IT" sz="2500" dirty="0" err="1" smtClean="0">
                <a:solidFill>
                  <a:srgbClr val="FFFFFF"/>
                </a:solidFill>
                <a:latin typeface="Roboto Slab Regular"/>
                <a:cs typeface="Roboto Slab Regular"/>
              </a:rPr>
              <a:t>you</a:t>
            </a:r>
            <a:r>
              <a:rPr lang="it-IT" sz="2500" dirty="0" smtClean="0">
                <a:solidFill>
                  <a:srgbClr val="FFFFFF"/>
                </a:solidFill>
                <a:latin typeface="Roboto Slab Regular"/>
                <a:cs typeface="Roboto Slab Regular"/>
              </a:rPr>
              <a:t> </a:t>
            </a:r>
            <a:r>
              <a:rPr lang="it-IT" sz="2500" dirty="0" err="1" smtClean="0">
                <a:solidFill>
                  <a:srgbClr val="FFFFFF"/>
                </a:solidFill>
                <a:latin typeface="Roboto Slab Regular"/>
                <a:cs typeface="Roboto Slab Regular"/>
              </a:rPr>
              <a:t>have</a:t>
            </a:r>
            <a:r>
              <a:rPr lang="it-IT" sz="2500" dirty="0" smtClean="0">
                <a:solidFill>
                  <a:srgbClr val="FFFFFF"/>
                </a:solidFill>
                <a:latin typeface="Roboto Slab Regular"/>
                <a:cs typeface="Roboto Slab Regular"/>
              </a:rPr>
              <a:t> to be </a:t>
            </a:r>
            <a:r>
              <a:rPr lang="it-IT" sz="2500" dirty="0" err="1" smtClean="0">
                <a:solidFill>
                  <a:srgbClr val="FFFFFF"/>
                </a:solidFill>
                <a:latin typeface="Roboto Slab Regular"/>
                <a:cs typeface="Roboto Slab Regular"/>
              </a:rPr>
              <a:t>able</a:t>
            </a:r>
            <a:r>
              <a:rPr lang="it-IT" sz="2500" dirty="0" smtClean="0">
                <a:solidFill>
                  <a:srgbClr val="FFFFFF"/>
                </a:solidFill>
                <a:latin typeface="Roboto Slab Regular"/>
                <a:cs typeface="Roboto Slab Regular"/>
              </a:rPr>
              <a:t> to </a:t>
            </a:r>
            <a:r>
              <a:rPr lang="it-IT" sz="2500" dirty="0" err="1" smtClean="0">
                <a:solidFill>
                  <a:srgbClr val="FFFFFF"/>
                </a:solidFill>
                <a:latin typeface="Roboto Slab Regular"/>
                <a:cs typeface="Roboto Slab Regular"/>
              </a:rPr>
              <a:t>dream</a:t>
            </a:r>
            <a:endParaRPr lang="it-IT" sz="2500" dirty="0">
              <a:solidFill>
                <a:srgbClr val="FFFFFF"/>
              </a:solidFill>
              <a:latin typeface="Roboto Slab Regular"/>
              <a:cs typeface="Roboto Slab Regular"/>
            </a:endParaRPr>
          </a:p>
          <a:p>
            <a:r>
              <a:rPr lang="it-IT" sz="2500" dirty="0" err="1" smtClean="0">
                <a:solidFill>
                  <a:srgbClr val="FFFFFF"/>
                </a:solidFill>
                <a:latin typeface="Roboto Slab Regular"/>
                <a:cs typeface="Roboto Slab Regular"/>
              </a:rPr>
              <a:t>If</a:t>
            </a:r>
            <a:r>
              <a:rPr lang="it-IT" sz="2500" dirty="0" smtClean="0">
                <a:solidFill>
                  <a:srgbClr val="FFFFFF"/>
                </a:solidFill>
                <a:latin typeface="Roboto Slab Regular"/>
                <a:cs typeface="Roboto Slab Regular"/>
              </a:rPr>
              <a:t> </a:t>
            </a:r>
            <a:r>
              <a:rPr lang="it-IT" sz="2500" dirty="0" err="1" smtClean="0">
                <a:solidFill>
                  <a:srgbClr val="FFFFFF"/>
                </a:solidFill>
                <a:latin typeface="Roboto Slab Regular"/>
                <a:cs typeface="Roboto Slab Regular"/>
              </a:rPr>
              <a:t>you</a:t>
            </a:r>
            <a:r>
              <a:rPr lang="it-IT" sz="2500" dirty="0" smtClean="0">
                <a:solidFill>
                  <a:srgbClr val="FFFFFF"/>
                </a:solidFill>
                <a:latin typeface="Roboto Slab Regular"/>
                <a:cs typeface="Roboto Slab Regular"/>
              </a:rPr>
              <a:t> </a:t>
            </a:r>
            <a:r>
              <a:rPr lang="it-IT" sz="2500" dirty="0" err="1" smtClean="0">
                <a:solidFill>
                  <a:srgbClr val="FFFFFF"/>
                </a:solidFill>
                <a:latin typeface="Roboto Slab Regular"/>
                <a:cs typeface="Roboto Slab Regular"/>
              </a:rPr>
              <a:t>want</a:t>
            </a:r>
            <a:r>
              <a:rPr lang="it-IT" sz="2500" dirty="0" smtClean="0">
                <a:solidFill>
                  <a:srgbClr val="FFFFFF"/>
                </a:solidFill>
                <a:latin typeface="Roboto Slab Regular"/>
                <a:cs typeface="Roboto Slab Regular"/>
              </a:rPr>
              <a:t> to </a:t>
            </a:r>
            <a:r>
              <a:rPr lang="it-IT" sz="2500" dirty="0" err="1" smtClean="0">
                <a:solidFill>
                  <a:srgbClr val="FFFFFF"/>
                </a:solidFill>
                <a:latin typeface="Roboto Slab Regular"/>
                <a:cs typeface="Roboto Slab Regular"/>
              </a:rPr>
              <a:t>keep</a:t>
            </a:r>
            <a:r>
              <a:rPr lang="it-IT" sz="2500" dirty="0" smtClean="0">
                <a:solidFill>
                  <a:srgbClr val="FFFFFF"/>
                </a:solidFill>
                <a:latin typeface="Roboto Slab Regular"/>
                <a:cs typeface="Roboto Slab Regular"/>
              </a:rPr>
              <a:t> </a:t>
            </a:r>
            <a:r>
              <a:rPr lang="it-IT" sz="2500" dirty="0" err="1" smtClean="0">
                <a:solidFill>
                  <a:srgbClr val="FFFFFF"/>
                </a:solidFill>
                <a:latin typeface="Roboto Slab Regular"/>
                <a:cs typeface="Roboto Slab Regular"/>
              </a:rPr>
              <a:t>it</a:t>
            </a:r>
            <a:r>
              <a:rPr lang="it-IT" sz="2500" dirty="0" smtClean="0">
                <a:solidFill>
                  <a:srgbClr val="FFFFFF"/>
                </a:solidFill>
                <a:latin typeface="Roboto Slab Regular"/>
                <a:cs typeface="Roboto Slab Regular"/>
              </a:rPr>
              <a:t>. </a:t>
            </a:r>
            <a:endParaRPr lang="it-IT" sz="2500" dirty="0">
              <a:latin typeface="Roboto Slab Regular"/>
              <a:cs typeface="Roboto Slab Regular"/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4575087" y="3757626"/>
            <a:ext cx="244970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100" b="1" dirty="0">
                <a:solidFill>
                  <a:srgbClr val="800000"/>
                </a:solidFill>
                <a:latin typeface="Roboto Slab Regular"/>
                <a:cs typeface="Roboto Slab Regular"/>
              </a:rPr>
              <a:t>Nelson Mandela</a:t>
            </a:r>
          </a:p>
        </p:txBody>
      </p:sp>
    </p:spTree>
    <p:extLst>
      <p:ext uri="{BB962C8B-B14F-4D97-AF65-F5344CB8AC3E}">
        <p14:creationId xmlns:p14="http://schemas.microsoft.com/office/powerpoint/2010/main" val="16407730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881" y="0"/>
            <a:ext cx="3708656" cy="5148263"/>
          </a:xfrm>
          <a:prstGeom prst="rect">
            <a:avLst/>
          </a:prstGeom>
        </p:spPr>
      </p:pic>
      <p:sp>
        <p:nvSpPr>
          <p:cNvPr id="3" name="Rettangolo 2"/>
          <p:cNvSpPr/>
          <p:nvPr/>
        </p:nvSpPr>
        <p:spPr>
          <a:xfrm>
            <a:off x="3687700" y="0"/>
            <a:ext cx="5461300" cy="5148263"/>
          </a:xfrm>
          <a:prstGeom prst="rect">
            <a:avLst/>
          </a:prstGeom>
          <a:solidFill>
            <a:srgbClr val="8C398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rgbClr val="E37421"/>
              </a:solidFill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4494587" y="760516"/>
            <a:ext cx="388898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it-IT" sz="12000" dirty="0" smtClean="0">
                <a:solidFill>
                  <a:schemeClr val="bg1"/>
                </a:solidFill>
                <a:latin typeface="Arial"/>
                <a:cs typeface="Arial"/>
              </a:rPr>
              <a:t>“</a:t>
            </a:r>
            <a:endParaRPr lang="it-IT" sz="120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4538139" y="1726473"/>
            <a:ext cx="416514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500" dirty="0" smtClean="0">
                <a:solidFill>
                  <a:srgbClr val="FFFFFF"/>
                </a:solidFill>
                <a:latin typeface="Roboto Slab Regular"/>
                <a:cs typeface="Roboto Slab Regular"/>
              </a:rPr>
              <a:t>Be the </a:t>
            </a:r>
            <a:r>
              <a:rPr lang="it-IT" sz="2500" dirty="0" err="1" smtClean="0">
                <a:solidFill>
                  <a:srgbClr val="FFFFFF"/>
                </a:solidFill>
                <a:latin typeface="Roboto Slab Regular"/>
                <a:cs typeface="Roboto Slab Regular"/>
              </a:rPr>
              <a:t>peace</a:t>
            </a:r>
            <a:r>
              <a:rPr lang="it-IT" sz="2500" dirty="0" smtClean="0">
                <a:solidFill>
                  <a:srgbClr val="FFFFFF"/>
                </a:solidFill>
                <a:latin typeface="Roboto Slab Regular"/>
                <a:cs typeface="Roboto Slab Regular"/>
              </a:rPr>
              <a:t> </a:t>
            </a:r>
            <a:r>
              <a:rPr lang="it-IT" sz="2500" dirty="0" err="1" smtClean="0">
                <a:solidFill>
                  <a:srgbClr val="FFFFFF"/>
                </a:solidFill>
                <a:latin typeface="Roboto Slab Regular"/>
                <a:cs typeface="Roboto Slab Regular"/>
              </a:rPr>
              <a:t>you</a:t>
            </a:r>
            <a:r>
              <a:rPr lang="it-IT" sz="2500" dirty="0" smtClean="0">
                <a:solidFill>
                  <a:srgbClr val="FFFFFF"/>
                </a:solidFill>
                <a:latin typeface="Roboto Slab Regular"/>
                <a:cs typeface="Roboto Slab Regular"/>
              </a:rPr>
              <a:t> </a:t>
            </a:r>
            <a:r>
              <a:rPr lang="it-IT" sz="2500" dirty="0" err="1" smtClean="0">
                <a:solidFill>
                  <a:srgbClr val="FFFFFF"/>
                </a:solidFill>
                <a:latin typeface="Roboto Slab Regular"/>
                <a:cs typeface="Roboto Slab Regular"/>
              </a:rPr>
              <a:t>wish</a:t>
            </a:r>
            <a:r>
              <a:rPr lang="it-IT" sz="2500" dirty="0" smtClean="0">
                <a:solidFill>
                  <a:srgbClr val="FFFFFF"/>
                </a:solidFill>
                <a:latin typeface="Roboto Slab Regular"/>
                <a:cs typeface="Roboto Slab Regular"/>
              </a:rPr>
              <a:t> to   </a:t>
            </a:r>
            <a:r>
              <a:rPr lang="it-IT" sz="2500" dirty="0" err="1" smtClean="0">
                <a:solidFill>
                  <a:srgbClr val="FFFFFF"/>
                </a:solidFill>
                <a:latin typeface="Roboto Slab Regular"/>
                <a:cs typeface="Roboto Slab Regular"/>
              </a:rPr>
              <a:t>see</a:t>
            </a:r>
            <a:r>
              <a:rPr lang="it-IT" sz="2500" dirty="0" smtClean="0">
                <a:solidFill>
                  <a:srgbClr val="FFFFFF"/>
                </a:solidFill>
                <a:latin typeface="Roboto Slab Regular"/>
                <a:cs typeface="Roboto Slab Regular"/>
              </a:rPr>
              <a:t> in the world.</a:t>
            </a:r>
            <a:endParaRPr lang="it-IT" sz="2500" dirty="0">
              <a:latin typeface="Roboto Slab Regular"/>
              <a:cs typeface="Roboto Slab Regular"/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4575087" y="3757626"/>
            <a:ext cx="244970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solidFill>
                  <a:srgbClr val="E8A62C"/>
                </a:solidFill>
                <a:latin typeface="Roboto Slab Regular"/>
                <a:cs typeface="Roboto Slab Regular"/>
              </a:rPr>
              <a:t>M. Luther King</a:t>
            </a:r>
            <a:endParaRPr lang="it-IT" sz="2100" b="1" dirty="0">
              <a:solidFill>
                <a:srgbClr val="E8A62C"/>
              </a:solidFill>
              <a:latin typeface="Roboto Slab Regular"/>
              <a:cs typeface="Roboto Slab Regular"/>
            </a:endParaRPr>
          </a:p>
        </p:txBody>
      </p:sp>
    </p:spTree>
    <p:extLst>
      <p:ext uri="{BB962C8B-B14F-4D97-AF65-F5344CB8AC3E}">
        <p14:creationId xmlns:p14="http://schemas.microsoft.com/office/powerpoint/2010/main" val="42451813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880" y="2"/>
            <a:ext cx="3742277" cy="5194935"/>
          </a:xfrm>
          <a:prstGeom prst="rect">
            <a:avLst/>
          </a:prstGeom>
        </p:spPr>
      </p:pic>
      <p:sp>
        <p:nvSpPr>
          <p:cNvPr id="3" name="Rettangolo 2"/>
          <p:cNvSpPr/>
          <p:nvPr/>
        </p:nvSpPr>
        <p:spPr>
          <a:xfrm>
            <a:off x="3687700" y="0"/>
            <a:ext cx="5461300" cy="5148263"/>
          </a:xfrm>
          <a:prstGeom prst="rect">
            <a:avLst/>
          </a:prstGeom>
          <a:solidFill>
            <a:srgbClr val="E8A62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rgbClr val="E37421"/>
              </a:solidFill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4494587" y="760516"/>
            <a:ext cx="388898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it-IT" sz="12000" dirty="0" smtClean="0">
                <a:solidFill>
                  <a:schemeClr val="bg1"/>
                </a:solidFill>
                <a:latin typeface="Arial"/>
                <a:cs typeface="Arial"/>
              </a:rPr>
              <a:t>“</a:t>
            </a:r>
            <a:endParaRPr lang="it-IT" sz="120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4538139" y="1589888"/>
            <a:ext cx="416514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500" dirty="0" err="1" smtClean="0">
                <a:solidFill>
                  <a:srgbClr val="000000"/>
                </a:solidFill>
                <a:latin typeface="Roboto Slab Regular"/>
                <a:cs typeface="Roboto Slab Regular"/>
              </a:rPr>
              <a:t>There</a:t>
            </a:r>
            <a:r>
              <a:rPr lang="it-IT" sz="2500" dirty="0" smtClean="0">
                <a:solidFill>
                  <a:srgbClr val="000000"/>
                </a:solidFill>
                <a:latin typeface="Roboto Slab Regular"/>
                <a:cs typeface="Roboto Slab Regular"/>
              </a:rPr>
              <a:t> </a:t>
            </a:r>
            <a:r>
              <a:rPr lang="it-IT" sz="2500" dirty="0" err="1" smtClean="0">
                <a:solidFill>
                  <a:srgbClr val="000000"/>
                </a:solidFill>
                <a:latin typeface="Roboto Slab Regular"/>
                <a:cs typeface="Roboto Slab Regular"/>
              </a:rPr>
              <a:t>will</a:t>
            </a:r>
            <a:r>
              <a:rPr lang="it-IT" sz="2500" dirty="0" smtClean="0">
                <a:solidFill>
                  <a:srgbClr val="000000"/>
                </a:solidFill>
                <a:latin typeface="Roboto Slab Regular"/>
                <a:cs typeface="Roboto Slab Regular"/>
              </a:rPr>
              <a:t> </a:t>
            </a:r>
            <a:r>
              <a:rPr lang="it-IT" sz="2500" dirty="0" err="1" smtClean="0">
                <a:solidFill>
                  <a:srgbClr val="000000"/>
                </a:solidFill>
                <a:latin typeface="Roboto Slab Regular"/>
                <a:cs typeface="Roboto Slab Regular"/>
              </a:rPr>
              <a:t>never</a:t>
            </a:r>
            <a:r>
              <a:rPr lang="it-IT" sz="2500" dirty="0" smtClean="0">
                <a:solidFill>
                  <a:srgbClr val="000000"/>
                </a:solidFill>
                <a:latin typeface="Roboto Slab Regular"/>
                <a:cs typeface="Roboto Slab Regular"/>
              </a:rPr>
              <a:t> be</a:t>
            </a:r>
          </a:p>
          <a:p>
            <a:r>
              <a:rPr lang="it-IT" sz="2500" dirty="0" err="1">
                <a:solidFill>
                  <a:srgbClr val="000000"/>
                </a:solidFill>
                <a:latin typeface="Roboto Slab Regular"/>
                <a:cs typeface="Roboto Slab Regular"/>
              </a:rPr>
              <a:t>p</a:t>
            </a:r>
            <a:r>
              <a:rPr lang="it-IT" sz="2500" dirty="0" err="1" smtClean="0">
                <a:solidFill>
                  <a:srgbClr val="000000"/>
                </a:solidFill>
                <a:latin typeface="Roboto Slab Regular"/>
                <a:cs typeface="Roboto Slab Regular"/>
              </a:rPr>
              <a:t>eace</a:t>
            </a:r>
            <a:r>
              <a:rPr lang="it-IT" sz="2500" dirty="0" smtClean="0">
                <a:solidFill>
                  <a:srgbClr val="000000"/>
                </a:solidFill>
                <a:latin typeface="Roboto Slab Regular"/>
                <a:cs typeface="Roboto Slab Regular"/>
              </a:rPr>
              <a:t> in the world </a:t>
            </a:r>
          </a:p>
          <a:p>
            <a:r>
              <a:rPr lang="it-IT" sz="2500" dirty="0" err="1" smtClean="0">
                <a:solidFill>
                  <a:srgbClr val="000000"/>
                </a:solidFill>
                <a:latin typeface="Roboto Slab Regular"/>
                <a:cs typeface="Roboto Slab Regular"/>
              </a:rPr>
              <a:t>Until</a:t>
            </a:r>
            <a:r>
              <a:rPr lang="it-IT" sz="2500" dirty="0" smtClean="0">
                <a:solidFill>
                  <a:srgbClr val="000000"/>
                </a:solidFill>
                <a:latin typeface="Roboto Slab Regular"/>
                <a:cs typeface="Roboto Slab Regular"/>
              </a:rPr>
              <a:t> </a:t>
            </a:r>
            <a:r>
              <a:rPr lang="it-IT" sz="2500" dirty="0" err="1" smtClean="0">
                <a:solidFill>
                  <a:srgbClr val="000000"/>
                </a:solidFill>
                <a:latin typeface="Roboto Slab Regular"/>
                <a:cs typeface="Roboto Slab Regular"/>
              </a:rPr>
              <a:t>we</a:t>
            </a:r>
            <a:r>
              <a:rPr lang="it-IT" sz="2500" dirty="0" smtClean="0">
                <a:solidFill>
                  <a:srgbClr val="000000"/>
                </a:solidFill>
                <a:latin typeface="Roboto Slab Regular"/>
                <a:cs typeface="Roboto Slab Regular"/>
              </a:rPr>
              <a:t> </a:t>
            </a:r>
            <a:r>
              <a:rPr lang="it-IT" sz="2500" dirty="0" err="1" smtClean="0">
                <a:solidFill>
                  <a:srgbClr val="000000"/>
                </a:solidFill>
                <a:latin typeface="Roboto Slab Regular"/>
                <a:cs typeface="Roboto Slab Regular"/>
              </a:rPr>
              <a:t>have</a:t>
            </a:r>
            <a:r>
              <a:rPr lang="it-IT" sz="2500" dirty="0" smtClean="0">
                <a:solidFill>
                  <a:srgbClr val="000000"/>
                </a:solidFill>
                <a:latin typeface="Roboto Slab Regular"/>
                <a:cs typeface="Roboto Slab Regular"/>
              </a:rPr>
              <a:t> </a:t>
            </a:r>
            <a:r>
              <a:rPr lang="it-IT" sz="2500" dirty="0" err="1" smtClean="0">
                <a:solidFill>
                  <a:srgbClr val="000000"/>
                </a:solidFill>
                <a:latin typeface="Roboto Slab Regular"/>
                <a:cs typeface="Roboto Slab Regular"/>
              </a:rPr>
              <a:t>peace</a:t>
            </a:r>
            <a:r>
              <a:rPr lang="it-IT" sz="2500" dirty="0" smtClean="0">
                <a:solidFill>
                  <a:srgbClr val="000000"/>
                </a:solidFill>
                <a:latin typeface="Roboto Slab Regular"/>
                <a:cs typeface="Roboto Slab Regular"/>
              </a:rPr>
              <a:t> </a:t>
            </a:r>
            <a:r>
              <a:rPr lang="it-IT" sz="2500" dirty="0" err="1" smtClean="0">
                <a:solidFill>
                  <a:srgbClr val="000000"/>
                </a:solidFill>
                <a:latin typeface="Roboto Slab Regular"/>
                <a:cs typeface="Roboto Slab Regular"/>
              </a:rPr>
              <a:t>within</a:t>
            </a:r>
            <a:r>
              <a:rPr lang="it-IT" sz="2500" dirty="0" smtClean="0">
                <a:solidFill>
                  <a:srgbClr val="000000"/>
                </a:solidFill>
                <a:latin typeface="Roboto Slab Regular"/>
                <a:cs typeface="Roboto Slab Regular"/>
              </a:rPr>
              <a:t> </a:t>
            </a:r>
            <a:r>
              <a:rPr lang="it-IT" sz="2500" dirty="0" err="1" smtClean="0">
                <a:solidFill>
                  <a:srgbClr val="000000"/>
                </a:solidFill>
                <a:latin typeface="Roboto Slab Regular"/>
                <a:cs typeface="Roboto Slab Regular"/>
              </a:rPr>
              <a:t>ourselves</a:t>
            </a:r>
            <a:r>
              <a:rPr lang="it-IT" sz="2500" dirty="0">
                <a:solidFill>
                  <a:srgbClr val="000000"/>
                </a:solidFill>
                <a:latin typeface="Roboto Slab Regular"/>
                <a:cs typeface="Roboto Slab Regular"/>
              </a:rPr>
              <a:t>.</a:t>
            </a:r>
            <a:r>
              <a:rPr lang="it-IT" sz="2500" dirty="0" smtClean="0">
                <a:solidFill>
                  <a:srgbClr val="000000"/>
                </a:solidFill>
                <a:latin typeface="Roboto Slab Regular"/>
                <a:cs typeface="Roboto Slab Regular"/>
              </a:rPr>
              <a:t> </a:t>
            </a:r>
            <a:endParaRPr lang="it-IT" sz="2500" dirty="0">
              <a:solidFill>
                <a:srgbClr val="000000"/>
              </a:solidFill>
              <a:latin typeface="Roboto Slab Regular"/>
              <a:cs typeface="Roboto Slab Regular"/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4575086" y="3757625"/>
            <a:ext cx="380848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100" b="1" dirty="0" err="1" smtClean="0">
                <a:solidFill>
                  <a:schemeClr val="bg1"/>
                </a:solidFill>
                <a:latin typeface="Roboto Slab Regular"/>
                <a:cs typeface="Roboto Slab Regular"/>
              </a:rPr>
              <a:t>Shri</a:t>
            </a:r>
            <a:r>
              <a:rPr lang="it-IT" sz="2100" b="1" dirty="0" smtClean="0">
                <a:solidFill>
                  <a:schemeClr val="bg1"/>
                </a:solidFill>
                <a:latin typeface="Roboto Slab Regular"/>
                <a:cs typeface="Roboto Slab Regular"/>
              </a:rPr>
              <a:t> </a:t>
            </a:r>
            <a:r>
              <a:rPr lang="it-IT" sz="2100" b="1" dirty="0" err="1" smtClean="0">
                <a:solidFill>
                  <a:schemeClr val="bg1"/>
                </a:solidFill>
                <a:latin typeface="Roboto Slab Regular"/>
                <a:cs typeface="Roboto Slab Regular"/>
              </a:rPr>
              <a:t>Mataji</a:t>
            </a:r>
            <a:r>
              <a:rPr lang="it-IT" sz="2100" b="1" dirty="0" smtClean="0">
                <a:solidFill>
                  <a:schemeClr val="bg1"/>
                </a:solidFill>
                <a:latin typeface="Roboto Slab Regular"/>
                <a:cs typeface="Roboto Slab Regular"/>
              </a:rPr>
              <a:t> </a:t>
            </a:r>
            <a:r>
              <a:rPr lang="it-IT" sz="2100" b="1" dirty="0" err="1" smtClean="0">
                <a:solidFill>
                  <a:schemeClr val="bg1"/>
                </a:solidFill>
                <a:latin typeface="Roboto Slab Regular"/>
                <a:cs typeface="Roboto Slab Regular"/>
              </a:rPr>
              <a:t>Nirmala</a:t>
            </a:r>
            <a:r>
              <a:rPr lang="it-IT" sz="2100" b="1" dirty="0" smtClean="0">
                <a:solidFill>
                  <a:schemeClr val="bg1"/>
                </a:solidFill>
                <a:latin typeface="Roboto Slab Regular"/>
                <a:cs typeface="Roboto Slab Regular"/>
              </a:rPr>
              <a:t> Devi</a:t>
            </a:r>
            <a:endParaRPr lang="it-IT" sz="2100" b="1" dirty="0">
              <a:solidFill>
                <a:schemeClr val="bg1"/>
              </a:solidFill>
              <a:latin typeface="Roboto Slab Regular"/>
              <a:cs typeface="Roboto Slab Regular"/>
            </a:endParaRPr>
          </a:p>
        </p:txBody>
      </p:sp>
    </p:spTree>
    <p:extLst>
      <p:ext uri="{BB962C8B-B14F-4D97-AF65-F5344CB8AC3E}">
        <p14:creationId xmlns:p14="http://schemas.microsoft.com/office/powerpoint/2010/main" val="25021845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/>
          <p:cNvSpPr/>
          <p:nvPr/>
        </p:nvSpPr>
        <p:spPr>
          <a:xfrm>
            <a:off x="0" y="0"/>
            <a:ext cx="9149000" cy="5148263"/>
          </a:xfrm>
          <a:prstGeom prst="rect">
            <a:avLst/>
          </a:prstGeom>
          <a:solidFill>
            <a:srgbClr val="F7AE1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rgbClr val="E37421"/>
              </a:solidFill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0" y="1554278"/>
            <a:ext cx="9149000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5400" dirty="0" smtClean="0">
                <a:solidFill>
                  <a:srgbClr val="FFFFFF"/>
                </a:solidFill>
                <a:latin typeface="Roboto Slab Regular"/>
                <a:cs typeface="Roboto Slab Regular"/>
              </a:rPr>
              <a:t>How can </a:t>
            </a:r>
            <a:r>
              <a:rPr lang="it-IT" sz="5400" dirty="0" err="1" smtClean="0">
                <a:solidFill>
                  <a:srgbClr val="FFFFFF"/>
                </a:solidFill>
                <a:latin typeface="Roboto Slab Regular"/>
                <a:cs typeface="Roboto Slab Regular"/>
              </a:rPr>
              <a:t>obtain</a:t>
            </a:r>
            <a:r>
              <a:rPr lang="it-IT" sz="5400" dirty="0" smtClean="0">
                <a:solidFill>
                  <a:srgbClr val="FFFFFF"/>
                </a:solidFill>
                <a:latin typeface="Roboto Slab Regular"/>
                <a:cs typeface="Roboto Slab Regular"/>
              </a:rPr>
              <a:t>  </a:t>
            </a:r>
            <a:endParaRPr lang="it-IT" sz="5400" dirty="0">
              <a:solidFill>
                <a:srgbClr val="FFFFFF"/>
              </a:solidFill>
              <a:latin typeface="Roboto Slab Regular"/>
              <a:cs typeface="Roboto Slab Regular"/>
            </a:endParaRPr>
          </a:p>
          <a:p>
            <a:pPr algn="ctr"/>
            <a:r>
              <a:rPr lang="it-IT" sz="5400" dirty="0" smtClean="0">
                <a:solidFill>
                  <a:srgbClr val="FFFFFF"/>
                </a:solidFill>
                <a:latin typeface="Roboto Slab Regular"/>
                <a:cs typeface="Roboto Slab Regular"/>
              </a:rPr>
              <a:t> </a:t>
            </a:r>
            <a:r>
              <a:rPr lang="it-IT" sz="5400" dirty="0" smtClean="0">
                <a:solidFill>
                  <a:srgbClr val="FF6600"/>
                </a:solidFill>
                <a:latin typeface="Roboto Slab Regular"/>
                <a:cs typeface="Roboto Slab Regular"/>
              </a:rPr>
              <a:t>Inner </a:t>
            </a:r>
            <a:r>
              <a:rPr lang="it-IT" sz="5400" dirty="0" err="1" smtClean="0">
                <a:solidFill>
                  <a:srgbClr val="FF6600"/>
                </a:solidFill>
                <a:latin typeface="Roboto Slab Regular"/>
                <a:cs typeface="Roboto Slab Regular"/>
              </a:rPr>
              <a:t>Peace</a:t>
            </a:r>
            <a:r>
              <a:rPr lang="it-IT" sz="5400" dirty="0" smtClean="0">
                <a:solidFill>
                  <a:srgbClr val="FF6600"/>
                </a:solidFill>
                <a:latin typeface="Roboto Slab Regular"/>
                <a:cs typeface="Roboto Slab Regular"/>
              </a:rPr>
              <a:t>?</a:t>
            </a:r>
            <a:endParaRPr lang="it-IT" sz="5400" dirty="0">
              <a:solidFill>
                <a:srgbClr val="FF6600"/>
              </a:solidFill>
              <a:latin typeface="Roboto Slab Regular"/>
              <a:cs typeface="Roboto Slab Regular"/>
            </a:endParaRPr>
          </a:p>
        </p:txBody>
      </p:sp>
    </p:spTree>
    <p:extLst>
      <p:ext uri="{BB962C8B-B14F-4D97-AF65-F5344CB8AC3E}">
        <p14:creationId xmlns:p14="http://schemas.microsoft.com/office/powerpoint/2010/main" val="30449924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880" y="2"/>
            <a:ext cx="3742277" cy="5194934"/>
          </a:xfrm>
          <a:prstGeom prst="rect">
            <a:avLst/>
          </a:prstGeom>
        </p:spPr>
      </p:pic>
      <p:sp>
        <p:nvSpPr>
          <p:cNvPr id="3" name="Rettangolo 2"/>
          <p:cNvSpPr/>
          <p:nvPr/>
        </p:nvSpPr>
        <p:spPr>
          <a:xfrm>
            <a:off x="3687700" y="0"/>
            <a:ext cx="5461300" cy="5194936"/>
          </a:xfrm>
          <a:prstGeom prst="rect">
            <a:avLst/>
          </a:prstGeom>
          <a:solidFill>
            <a:srgbClr val="90C40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rgbClr val="E37421"/>
              </a:solidFill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4494587" y="692476"/>
            <a:ext cx="388898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it-IT" sz="12000" dirty="0" smtClean="0">
                <a:solidFill>
                  <a:schemeClr val="bg1"/>
                </a:solidFill>
                <a:latin typeface="Arial"/>
                <a:cs typeface="Arial"/>
              </a:rPr>
              <a:t>“</a:t>
            </a:r>
            <a:endParaRPr lang="it-IT" sz="120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4538139" y="1374428"/>
            <a:ext cx="4165145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dirty="0">
                <a:solidFill>
                  <a:schemeClr val="bg1"/>
                </a:solidFill>
                <a:latin typeface="Roboto Slab Regular"/>
                <a:cs typeface="Roboto Slab Regular"/>
              </a:rPr>
              <a:t>Just like a candle is </a:t>
            </a:r>
            <a:r>
              <a:rPr lang="en-US" sz="2500" dirty="0" smtClean="0">
                <a:solidFill>
                  <a:schemeClr val="bg1"/>
                </a:solidFill>
                <a:latin typeface="Roboto Slab Regular"/>
                <a:cs typeface="Roboto Slab Regular"/>
              </a:rPr>
              <a:t>lit </a:t>
            </a:r>
          </a:p>
          <a:p>
            <a:r>
              <a:rPr lang="en-US" sz="2500" dirty="0" smtClean="0">
                <a:solidFill>
                  <a:schemeClr val="bg1"/>
                </a:solidFill>
                <a:latin typeface="Roboto Slab Regular"/>
                <a:cs typeface="Roboto Slab Regular"/>
              </a:rPr>
              <a:t>by </a:t>
            </a:r>
            <a:r>
              <a:rPr lang="en-US" sz="2500" dirty="0">
                <a:solidFill>
                  <a:schemeClr val="bg1"/>
                </a:solidFill>
                <a:latin typeface="Roboto Slab Regular"/>
                <a:cs typeface="Roboto Slab Regular"/>
              </a:rPr>
              <a:t>another candle. In this way, if you are enlightened, if you have the light, you can enlighten thousands </a:t>
            </a:r>
            <a:endParaRPr lang="it-IT" sz="2500" dirty="0">
              <a:solidFill>
                <a:schemeClr val="bg1"/>
              </a:solidFill>
              <a:latin typeface="Roboto Slab Regular"/>
              <a:cs typeface="Roboto Slab Regular"/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4575086" y="4012070"/>
            <a:ext cx="380848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100" b="1" dirty="0" err="1" smtClean="0">
                <a:solidFill>
                  <a:srgbClr val="C03728"/>
                </a:solidFill>
                <a:latin typeface="Roboto Slab Regular"/>
                <a:cs typeface="Roboto Slab Regular"/>
              </a:rPr>
              <a:t>Shri</a:t>
            </a:r>
            <a:r>
              <a:rPr lang="it-IT" sz="2100" b="1" dirty="0" smtClean="0">
                <a:solidFill>
                  <a:srgbClr val="C03728"/>
                </a:solidFill>
                <a:latin typeface="Roboto Slab Regular"/>
                <a:cs typeface="Roboto Slab Regular"/>
              </a:rPr>
              <a:t> </a:t>
            </a:r>
            <a:r>
              <a:rPr lang="it-IT" sz="2100" b="1" dirty="0" err="1" smtClean="0">
                <a:solidFill>
                  <a:srgbClr val="C03728"/>
                </a:solidFill>
                <a:latin typeface="Roboto Slab Regular"/>
                <a:cs typeface="Roboto Slab Regular"/>
              </a:rPr>
              <a:t>Mataji</a:t>
            </a:r>
            <a:r>
              <a:rPr lang="it-IT" sz="2100" b="1" dirty="0" smtClean="0">
                <a:solidFill>
                  <a:srgbClr val="C03728"/>
                </a:solidFill>
                <a:latin typeface="Roboto Slab Regular"/>
                <a:cs typeface="Roboto Slab Regular"/>
              </a:rPr>
              <a:t> </a:t>
            </a:r>
            <a:r>
              <a:rPr lang="it-IT" sz="2100" b="1" dirty="0" err="1" smtClean="0">
                <a:solidFill>
                  <a:srgbClr val="C03728"/>
                </a:solidFill>
                <a:latin typeface="Roboto Slab Regular"/>
                <a:cs typeface="Roboto Slab Regular"/>
              </a:rPr>
              <a:t>Nirmala</a:t>
            </a:r>
            <a:r>
              <a:rPr lang="it-IT" sz="2100" b="1" dirty="0" smtClean="0">
                <a:solidFill>
                  <a:srgbClr val="C03728"/>
                </a:solidFill>
                <a:latin typeface="Roboto Slab Regular"/>
                <a:cs typeface="Roboto Slab Regular"/>
              </a:rPr>
              <a:t> Devi</a:t>
            </a:r>
            <a:endParaRPr lang="it-IT" sz="2100" b="1" dirty="0">
              <a:solidFill>
                <a:srgbClr val="C03728"/>
              </a:solidFill>
              <a:latin typeface="Roboto Slab Regular"/>
              <a:cs typeface="Roboto Slab Regular"/>
            </a:endParaRPr>
          </a:p>
        </p:txBody>
      </p:sp>
    </p:spTree>
    <p:extLst>
      <p:ext uri="{BB962C8B-B14F-4D97-AF65-F5344CB8AC3E}">
        <p14:creationId xmlns:p14="http://schemas.microsoft.com/office/powerpoint/2010/main" val="34337160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0" y="0"/>
            <a:ext cx="9149000" cy="5148263"/>
          </a:xfrm>
          <a:prstGeom prst="rect">
            <a:avLst/>
          </a:prstGeom>
          <a:solidFill>
            <a:srgbClr val="FFCE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rgbClr val="E37421"/>
              </a:solidFill>
            </a:endParaRPr>
          </a:p>
        </p:txBody>
      </p:sp>
      <p:sp>
        <p:nvSpPr>
          <p:cNvPr id="2" name="CasellaDiTesto 1"/>
          <p:cNvSpPr txBox="1"/>
          <p:nvPr/>
        </p:nvSpPr>
        <p:spPr>
          <a:xfrm>
            <a:off x="9967541" y="-51029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/>
          </a:p>
        </p:txBody>
      </p:sp>
      <p:pic>
        <p:nvPicPr>
          <p:cNvPr id="5" name="Immagine 4" descr="sottil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65" y="0"/>
            <a:ext cx="4286250" cy="5143500"/>
          </a:xfrm>
          <a:prstGeom prst="rect">
            <a:avLst/>
          </a:prstGeom>
        </p:spPr>
      </p:pic>
      <p:sp>
        <p:nvSpPr>
          <p:cNvPr id="3" name="CasellaDiTesto 2"/>
          <p:cNvSpPr txBox="1"/>
          <p:nvPr/>
        </p:nvSpPr>
        <p:spPr>
          <a:xfrm>
            <a:off x="4048250" y="416016"/>
            <a:ext cx="46605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000" dirty="0" err="1" smtClean="0">
                <a:solidFill>
                  <a:srgbClr val="FFFFFF"/>
                </a:solidFill>
                <a:latin typeface="Roboto Slab Regular"/>
                <a:cs typeface="Roboto Slab Regular"/>
              </a:rPr>
              <a:t>Our</a:t>
            </a:r>
            <a:endParaRPr lang="it-IT" sz="4000" dirty="0">
              <a:solidFill>
                <a:srgbClr val="FFFFFF"/>
              </a:solidFill>
              <a:latin typeface="Roboto Slab Regular"/>
              <a:cs typeface="Roboto Slab Regular"/>
            </a:endParaRPr>
          </a:p>
          <a:p>
            <a:pPr algn="ctr"/>
            <a:r>
              <a:rPr lang="it-IT" sz="4000" dirty="0" err="1" smtClean="0">
                <a:solidFill>
                  <a:schemeClr val="accent6">
                    <a:lumMod val="75000"/>
                  </a:schemeClr>
                </a:solidFill>
                <a:latin typeface="Roboto Slab Regular"/>
                <a:cs typeface="Roboto Slab Regular"/>
              </a:rPr>
              <a:t>Subtle</a:t>
            </a:r>
            <a:r>
              <a:rPr lang="it-IT" sz="4000" dirty="0" smtClean="0">
                <a:solidFill>
                  <a:schemeClr val="accent6">
                    <a:lumMod val="75000"/>
                  </a:schemeClr>
                </a:solidFill>
                <a:latin typeface="Roboto Slab Regular"/>
                <a:cs typeface="Roboto Slab Regular"/>
              </a:rPr>
              <a:t> </a:t>
            </a:r>
            <a:r>
              <a:rPr lang="it-IT" sz="4000" dirty="0" err="1" smtClean="0">
                <a:solidFill>
                  <a:schemeClr val="accent6">
                    <a:lumMod val="75000"/>
                  </a:schemeClr>
                </a:solidFill>
                <a:latin typeface="Roboto Slab Regular"/>
                <a:cs typeface="Roboto Slab Regular"/>
              </a:rPr>
              <a:t>system</a:t>
            </a:r>
            <a:endParaRPr lang="it-IT" sz="4000" dirty="0">
              <a:solidFill>
                <a:schemeClr val="accent6">
                  <a:lumMod val="75000"/>
                </a:schemeClr>
              </a:solidFill>
              <a:latin typeface="Roboto Slab Regular"/>
              <a:cs typeface="Roboto Slab Regular"/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4808005" y="2368138"/>
            <a:ext cx="3288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dirty="0" smtClean="0">
                <a:latin typeface="Roboto Slab Regular"/>
                <a:cs typeface="Roboto Slab Regular"/>
              </a:rPr>
              <a:t>3 </a:t>
            </a:r>
            <a:r>
              <a:rPr lang="it-IT" sz="2400" dirty="0" err="1" smtClean="0">
                <a:latin typeface="Roboto Slab Regular"/>
                <a:cs typeface="Roboto Slab Regular"/>
              </a:rPr>
              <a:t>Channels</a:t>
            </a:r>
            <a:endParaRPr lang="it-IT" sz="2400" dirty="0">
              <a:latin typeface="Roboto Slab Regular"/>
              <a:cs typeface="Roboto Slab Regular"/>
            </a:endParaRPr>
          </a:p>
        </p:txBody>
      </p:sp>
      <p:cxnSp>
        <p:nvCxnSpPr>
          <p:cNvPr id="8" name="Connettore 1 7"/>
          <p:cNvCxnSpPr/>
          <p:nvPr/>
        </p:nvCxnSpPr>
        <p:spPr>
          <a:xfrm>
            <a:off x="4830685" y="2222603"/>
            <a:ext cx="3209118" cy="0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onnettore 1 8"/>
          <p:cNvCxnSpPr/>
          <p:nvPr/>
        </p:nvCxnSpPr>
        <p:spPr>
          <a:xfrm>
            <a:off x="4830685" y="2964689"/>
            <a:ext cx="3209118" cy="0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CasellaDiTesto 9"/>
          <p:cNvSpPr txBox="1"/>
          <p:nvPr/>
        </p:nvSpPr>
        <p:spPr>
          <a:xfrm>
            <a:off x="4808005" y="3112109"/>
            <a:ext cx="3288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dirty="0" smtClean="0">
                <a:latin typeface="Roboto Slab Regular"/>
                <a:cs typeface="Roboto Slab Regular"/>
              </a:rPr>
              <a:t>7 chakras</a:t>
            </a:r>
            <a:endParaRPr lang="it-IT" sz="2400" dirty="0">
              <a:latin typeface="Roboto Slab Regular"/>
              <a:cs typeface="Roboto Slab Regular"/>
            </a:endParaRPr>
          </a:p>
        </p:txBody>
      </p:sp>
      <p:cxnSp>
        <p:nvCxnSpPr>
          <p:cNvPr id="11" name="Connettore 1 10"/>
          <p:cNvCxnSpPr/>
          <p:nvPr/>
        </p:nvCxnSpPr>
        <p:spPr>
          <a:xfrm>
            <a:off x="4824334" y="3706757"/>
            <a:ext cx="3209118" cy="0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52287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/>
          <p:cNvSpPr/>
          <p:nvPr/>
        </p:nvSpPr>
        <p:spPr>
          <a:xfrm>
            <a:off x="3687700" y="0"/>
            <a:ext cx="5461300" cy="5194936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rgbClr val="E37421"/>
              </a:solidFill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4591049" y="1528934"/>
            <a:ext cx="455295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000" dirty="0" smtClean="0">
                <a:solidFill>
                  <a:schemeClr val="bg1"/>
                </a:solidFill>
                <a:latin typeface="Roboto Slab Regular"/>
                <a:cs typeface="Roboto Slab Regular"/>
              </a:rPr>
              <a:t>And </a:t>
            </a:r>
            <a:r>
              <a:rPr lang="it-IT" sz="4000" dirty="0" err="1" smtClean="0">
                <a:solidFill>
                  <a:schemeClr val="bg1"/>
                </a:solidFill>
                <a:latin typeface="Roboto Slab Regular"/>
                <a:cs typeface="Roboto Slab Regular"/>
              </a:rPr>
              <a:t>now</a:t>
            </a:r>
            <a:r>
              <a:rPr lang="it-IT" sz="4000" dirty="0" smtClean="0">
                <a:solidFill>
                  <a:schemeClr val="bg1"/>
                </a:solidFill>
                <a:latin typeface="Roboto Slab Regular"/>
                <a:cs typeface="Roboto Slab Regular"/>
              </a:rPr>
              <a:t> </a:t>
            </a:r>
          </a:p>
          <a:p>
            <a:pPr algn="ctr"/>
            <a:r>
              <a:rPr lang="it-IT" sz="4000" dirty="0" smtClean="0">
                <a:solidFill>
                  <a:srgbClr val="F7AE11"/>
                </a:solidFill>
                <a:latin typeface="Roboto Slab Regular"/>
                <a:cs typeface="Roboto Slab Regular"/>
              </a:rPr>
              <a:t>the movie!</a:t>
            </a:r>
            <a:endParaRPr lang="it-IT" sz="4000" dirty="0">
              <a:solidFill>
                <a:srgbClr val="F7AE11"/>
              </a:solidFill>
              <a:latin typeface="Roboto Slab Regular"/>
              <a:cs typeface="Roboto Slab Regular"/>
            </a:endParaRP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911" y="0"/>
            <a:ext cx="4636961" cy="5194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74188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553</TotalTime>
  <Words>402</Words>
  <Application>Microsoft Macintosh PowerPoint</Application>
  <PresentationFormat>Personalizzato</PresentationFormat>
  <Paragraphs>73</Paragraphs>
  <Slides>20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20</vt:i4>
      </vt:variant>
    </vt:vector>
  </HeadingPairs>
  <TitlesOfParts>
    <vt:vector size="21" baseType="lpstr">
      <vt:lpstr>Tema di Office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</vt:vector>
  </TitlesOfParts>
  <Company>kataweb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di PowerPoint</dc:title>
  <dc:creator>piero usai</dc:creator>
  <cp:lastModifiedBy>piero usai</cp:lastModifiedBy>
  <cp:revision>101</cp:revision>
  <dcterms:created xsi:type="dcterms:W3CDTF">2015-01-12T10:25:40Z</dcterms:created>
  <dcterms:modified xsi:type="dcterms:W3CDTF">2015-02-05T12:26:37Z</dcterms:modified>
</cp:coreProperties>
</file>